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1" r:id="rId5"/>
    <p:sldId id="262" r:id="rId6"/>
    <p:sldId id="263" r:id="rId7"/>
    <p:sldId id="266" r:id="rId8"/>
    <p:sldId id="259" r:id="rId9"/>
    <p:sldId id="265" r:id="rId10"/>
    <p:sldId id="260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2B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club135446130" TargetMode="External"/><Relationship Id="rId1" Type="http://schemas.openxmlformats.org/officeDocument/2006/relationships/hyperlink" Target="https://ok.ru/group/56524114231399" TargetMode="External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club135446130" TargetMode="External"/><Relationship Id="rId1" Type="http://schemas.openxmlformats.org/officeDocument/2006/relationships/hyperlink" Target="https://ok.ru/group/56524114231399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464706-F99B-47A8-A744-0EB3AB7788F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0D699C-D040-412A-9E4D-7AFFBD42C390}">
      <dgm:prSet phldrT="[Текст]" custT="1"/>
      <dgm:spPr/>
      <dgm:t>
        <a:bodyPr/>
        <a:lstStyle/>
        <a:p>
          <a:r>
            <a:rPr lang="ru-RU" sz="2000" b="1" dirty="0" smtClean="0">
              <a:latin typeface="Cambria" panose="02040503050406030204" pitchFamily="18" charset="0"/>
            </a:rPr>
            <a:t>БУ «</a:t>
          </a:r>
          <a:r>
            <a:rPr lang="ru-RU" sz="2000" b="1" dirty="0" err="1" smtClean="0">
              <a:latin typeface="Cambria" panose="02040503050406030204" pitchFamily="18" charset="0"/>
            </a:rPr>
            <a:t>Кондинский</a:t>
          </a:r>
          <a:r>
            <a:rPr lang="ru-RU" sz="2000" b="1" dirty="0" smtClean="0">
              <a:latin typeface="Cambria" panose="02040503050406030204" pitchFamily="18" charset="0"/>
            </a:rPr>
            <a:t> комплексный центр социального обслуживания населения»</a:t>
          </a:r>
          <a:endParaRPr lang="ru-RU" sz="2000" b="1" dirty="0"/>
        </a:p>
      </dgm:t>
    </dgm:pt>
    <dgm:pt modelId="{FB86C422-3CBB-4A5E-BB6A-A569AACEC32C}" type="parTrans" cxnId="{8146D940-DFC8-453A-9019-0C46D5E748F3}">
      <dgm:prSet/>
      <dgm:spPr/>
      <dgm:t>
        <a:bodyPr/>
        <a:lstStyle/>
        <a:p>
          <a:endParaRPr lang="ru-RU"/>
        </a:p>
      </dgm:t>
    </dgm:pt>
    <dgm:pt modelId="{852A9EFC-6509-4F37-B1EB-5915BDE47B65}" type="sibTrans" cxnId="{8146D940-DFC8-453A-9019-0C46D5E748F3}">
      <dgm:prSet/>
      <dgm:spPr/>
      <dgm:t>
        <a:bodyPr/>
        <a:lstStyle/>
        <a:p>
          <a:endParaRPr lang="ru-RU"/>
        </a:p>
      </dgm:t>
    </dgm:pt>
    <dgm:pt modelId="{F298F07A-3873-421D-B111-6C88818DDB3C}">
      <dgm:prSet phldrT="[Текст]" custT="1"/>
      <dgm:spPr/>
      <dgm:t>
        <a:bodyPr/>
        <a:lstStyle/>
        <a:p>
          <a:r>
            <a:rPr lang="ru-RU" sz="2000" b="1" dirty="0" smtClean="0">
              <a:latin typeface="Cambria" panose="02040503050406030204" pitchFamily="18" charset="0"/>
            </a:rPr>
            <a:t>БУ «Ханты-Мансийский центр социальной помощи семье и детям»</a:t>
          </a:r>
          <a:endParaRPr lang="ru-RU" sz="2000" b="1" dirty="0"/>
        </a:p>
      </dgm:t>
    </dgm:pt>
    <dgm:pt modelId="{188E9C0B-F06B-4827-BE2A-095D255AA710}" type="parTrans" cxnId="{6D257CD8-4C3B-45CD-B219-ECA5DCEACA5D}">
      <dgm:prSet/>
      <dgm:spPr/>
      <dgm:t>
        <a:bodyPr/>
        <a:lstStyle/>
        <a:p>
          <a:endParaRPr lang="ru-RU"/>
        </a:p>
      </dgm:t>
    </dgm:pt>
    <dgm:pt modelId="{4415D388-FA0A-4024-AE84-CBAD2522A79A}" type="sibTrans" cxnId="{6D257CD8-4C3B-45CD-B219-ECA5DCEACA5D}">
      <dgm:prSet/>
      <dgm:spPr/>
      <dgm:t>
        <a:bodyPr/>
        <a:lstStyle/>
        <a:p>
          <a:endParaRPr lang="ru-RU"/>
        </a:p>
      </dgm:t>
    </dgm:pt>
    <dgm:pt modelId="{CB777BE5-7E17-4B91-81AF-54922ACF8690}">
      <dgm:prSet phldrT="[Текст]" custT="1"/>
      <dgm:spPr/>
      <dgm:t>
        <a:bodyPr/>
        <a:lstStyle/>
        <a:p>
          <a:r>
            <a:rPr lang="ru-RU" sz="2000" b="1" dirty="0" smtClean="0">
              <a:latin typeface="Cambria" panose="02040503050406030204" pitchFamily="18" charset="0"/>
            </a:rPr>
            <a:t>БУ «Советский социально-реабилитационный центр для несовершеннолетних»</a:t>
          </a:r>
          <a:endParaRPr lang="ru-RU" sz="2000" b="1" dirty="0"/>
        </a:p>
      </dgm:t>
    </dgm:pt>
    <dgm:pt modelId="{03569915-6B90-442E-9DB4-4B9B873331DD}" type="parTrans" cxnId="{64A376BC-4450-4ACF-B33D-063B75D44D15}">
      <dgm:prSet/>
      <dgm:spPr/>
      <dgm:t>
        <a:bodyPr/>
        <a:lstStyle/>
        <a:p>
          <a:endParaRPr lang="ru-RU"/>
        </a:p>
      </dgm:t>
    </dgm:pt>
    <dgm:pt modelId="{B4B35FF5-16A5-4017-8BF8-81FFD17C8F67}" type="sibTrans" cxnId="{64A376BC-4450-4ACF-B33D-063B75D44D15}">
      <dgm:prSet/>
      <dgm:spPr/>
      <dgm:t>
        <a:bodyPr/>
        <a:lstStyle/>
        <a:p>
          <a:endParaRPr lang="ru-RU"/>
        </a:p>
      </dgm:t>
    </dgm:pt>
    <dgm:pt modelId="{FDF682F2-7D5B-488E-ADFA-AE6CD09A3033}">
      <dgm:prSet custT="1"/>
      <dgm:spPr/>
      <dgm:t>
        <a:bodyPr/>
        <a:lstStyle/>
        <a:p>
          <a:r>
            <a:rPr lang="ru-RU" sz="2000" b="1" dirty="0" smtClean="0">
              <a:latin typeface="Cambria" panose="02040503050406030204" pitchFamily="18" charset="0"/>
            </a:rPr>
            <a:t>БУ «</a:t>
          </a:r>
          <a:r>
            <a:rPr lang="ru-RU" sz="2000" b="1" dirty="0" err="1" smtClean="0">
              <a:latin typeface="Cambria" panose="02040503050406030204" pitchFamily="18" charset="0"/>
            </a:rPr>
            <a:t>Нефтеюганский</a:t>
          </a:r>
          <a:r>
            <a:rPr lang="ru-RU" sz="2000" b="1" dirty="0" smtClean="0">
              <a:latin typeface="Cambria" panose="02040503050406030204" pitchFamily="18" charset="0"/>
            </a:rPr>
            <a:t> комплексный центр социального обслуживания населения»  </a:t>
          </a:r>
          <a:endParaRPr lang="ru-RU" sz="2000" b="1" dirty="0">
            <a:latin typeface="Cambria" panose="02040503050406030204" pitchFamily="18" charset="0"/>
          </a:endParaRPr>
        </a:p>
      </dgm:t>
    </dgm:pt>
    <dgm:pt modelId="{FCC0262F-1057-41F3-B1F9-B6F32946F136}" type="parTrans" cxnId="{8252A952-69F1-4769-B6EC-4065BA1FFFC6}">
      <dgm:prSet/>
      <dgm:spPr/>
      <dgm:t>
        <a:bodyPr/>
        <a:lstStyle/>
        <a:p>
          <a:endParaRPr lang="ru-RU"/>
        </a:p>
      </dgm:t>
    </dgm:pt>
    <dgm:pt modelId="{15D8A1B4-5EB3-42F7-8553-778506336155}" type="sibTrans" cxnId="{8252A952-69F1-4769-B6EC-4065BA1FFFC6}">
      <dgm:prSet/>
      <dgm:spPr/>
      <dgm:t>
        <a:bodyPr/>
        <a:lstStyle/>
        <a:p>
          <a:endParaRPr lang="ru-RU"/>
        </a:p>
      </dgm:t>
    </dgm:pt>
    <dgm:pt modelId="{64537974-C224-438F-98EC-E4DC3229F49B}">
      <dgm:prSet custT="1"/>
      <dgm:spPr/>
      <dgm:t>
        <a:bodyPr/>
        <a:lstStyle/>
        <a:p>
          <a:r>
            <a:rPr lang="ru-RU" sz="2000" b="1" dirty="0" smtClean="0">
              <a:latin typeface="Cambria" panose="02040503050406030204" pitchFamily="18" charset="0"/>
            </a:rPr>
            <a:t>БУ «</a:t>
          </a:r>
          <a:r>
            <a:rPr lang="ru-RU" sz="2000" b="1" dirty="0" err="1" smtClean="0">
              <a:latin typeface="Cambria" panose="02040503050406030204" pitchFamily="18" charset="0"/>
            </a:rPr>
            <a:t>Няганский</a:t>
          </a:r>
          <a:r>
            <a:rPr lang="ru-RU" sz="2000" b="1" dirty="0" smtClean="0">
              <a:latin typeface="Cambria" panose="02040503050406030204" pitchFamily="18" charset="0"/>
            </a:rPr>
            <a:t> центр социальной помощи семье и детям»  </a:t>
          </a:r>
          <a:endParaRPr lang="ru-RU" sz="2000" b="1" dirty="0">
            <a:latin typeface="Cambria" panose="02040503050406030204" pitchFamily="18" charset="0"/>
          </a:endParaRPr>
        </a:p>
      </dgm:t>
    </dgm:pt>
    <dgm:pt modelId="{10AAEF12-C9B6-42C5-AD33-6BD1A1D92E60}" type="parTrans" cxnId="{8DF45589-F560-4C00-988B-93D0A7CE70ED}">
      <dgm:prSet/>
      <dgm:spPr/>
      <dgm:t>
        <a:bodyPr/>
        <a:lstStyle/>
        <a:p>
          <a:endParaRPr lang="ru-RU"/>
        </a:p>
      </dgm:t>
    </dgm:pt>
    <dgm:pt modelId="{B363FE2E-F9CA-49EB-B068-96CA35B7A196}" type="sibTrans" cxnId="{8DF45589-F560-4C00-988B-93D0A7CE70ED}">
      <dgm:prSet/>
      <dgm:spPr/>
      <dgm:t>
        <a:bodyPr/>
        <a:lstStyle/>
        <a:p>
          <a:endParaRPr lang="ru-RU"/>
        </a:p>
      </dgm:t>
    </dgm:pt>
    <dgm:pt modelId="{FA923D69-CFDD-4646-A570-C2A4E6027D42}" type="pres">
      <dgm:prSet presAssocID="{3A464706-F99B-47A8-A744-0EB3AB7788F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99530FE-7B2F-4438-A98C-B6EA067D9C4B}" type="pres">
      <dgm:prSet presAssocID="{3A464706-F99B-47A8-A744-0EB3AB7788F6}" presName="Name1" presStyleCnt="0"/>
      <dgm:spPr/>
    </dgm:pt>
    <dgm:pt modelId="{E728443C-C8A9-4A49-A945-8E411AE8FE96}" type="pres">
      <dgm:prSet presAssocID="{3A464706-F99B-47A8-A744-0EB3AB7788F6}" presName="cycle" presStyleCnt="0"/>
      <dgm:spPr/>
    </dgm:pt>
    <dgm:pt modelId="{4F4A4947-2B14-4FD3-9C7F-91DADB2E7B33}" type="pres">
      <dgm:prSet presAssocID="{3A464706-F99B-47A8-A744-0EB3AB7788F6}" presName="srcNode" presStyleLbl="node1" presStyleIdx="0" presStyleCnt="5"/>
      <dgm:spPr/>
    </dgm:pt>
    <dgm:pt modelId="{2E271750-485E-49BF-8D11-EDE5DAD72549}" type="pres">
      <dgm:prSet presAssocID="{3A464706-F99B-47A8-A744-0EB3AB7788F6}" presName="conn" presStyleLbl="parChTrans1D2" presStyleIdx="0" presStyleCnt="1"/>
      <dgm:spPr/>
      <dgm:t>
        <a:bodyPr/>
        <a:lstStyle/>
        <a:p>
          <a:endParaRPr lang="ru-RU"/>
        </a:p>
      </dgm:t>
    </dgm:pt>
    <dgm:pt modelId="{8AD2987F-A67A-4E1B-9E5C-CB545A86F737}" type="pres">
      <dgm:prSet presAssocID="{3A464706-F99B-47A8-A744-0EB3AB7788F6}" presName="extraNode" presStyleLbl="node1" presStyleIdx="0" presStyleCnt="5"/>
      <dgm:spPr/>
    </dgm:pt>
    <dgm:pt modelId="{86C95CED-F719-4A39-A3B4-76BDA1EF6F41}" type="pres">
      <dgm:prSet presAssocID="{3A464706-F99B-47A8-A744-0EB3AB7788F6}" presName="dstNode" presStyleLbl="node1" presStyleIdx="0" presStyleCnt="5"/>
      <dgm:spPr/>
    </dgm:pt>
    <dgm:pt modelId="{D13D1795-471D-4CDE-AA48-6B4B78A23B49}" type="pres">
      <dgm:prSet presAssocID="{490D699C-D040-412A-9E4D-7AFFBD42C390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C2BF93-99BC-40FC-9D3D-ED79A646D918}" type="pres">
      <dgm:prSet presAssocID="{490D699C-D040-412A-9E4D-7AFFBD42C390}" presName="accent_1" presStyleCnt="0"/>
      <dgm:spPr/>
    </dgm:pt>
    <dgm:pt modelId="{457D1CA5-9EE3-4963-AF56-391698E2FCA0}" type="pres">
      <dgm:prSet presAssocID="{490D699C-D040-412A-9E4D-7AFFBD42C390}" presName="accentRepeatNode" presStyleLbl="solidFgAcc1" presStyleIdx="0" presStyleCnt="5"/>
      <dgm:spPr/>
    </dgm:pt>
    <dgm:pt modelId="{00082AA8-5F84-4FB3-B7C0-2B77EF74CCCD}" type="pres">
      <dgm:prSet presAssocID="{F298F07A-3873-421D-B111-6C88818DDB3C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554B50-9BA3-4CAF-9C82-3C2BB7D6C496}" type="pres">
      <dgm:prSet presAssocID="{F298F07A-3873-421D-B111-6C88818DDB3C}" presName="accent_2" presStyleCnt="0"/>
      <dgm:spPr/>
    </dgm:pt>
    <dgm:pt modelId="{0B5DCC37-4C37-4790-AABD-6B60E524CEDE}" type="pres">
      <dgm:prSet presAssocID="{F298F07A-3873-421D-B111-6C88818DDB3C}" presName="accentRepeatNode" presStyleLbl="solidFgAcc1" presStyleIdx="1" presStyleCnt="5"/>
      <dgm:spPr/>
    </dgm:pt>
    <dgm:pt modelId="{82276A13-A477-432A-814F-CA2D41AB71CF}" type="pres">
      <dgm:prSet presAssocID="{CB777BE5-7E17-4B91-81AF-54922ACF869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4FF10C-AE31-4562-A5D6-9D47902B1BC4}" type="pres">
      <dgm:prSet presAssocID="{CB777BE5-7E17-4B91-81AF-54922ACF8690}" presName="accent_3" presStyleCnt="0"/>
      <dgm:spPr/>
    </dgm:pt>
    <dgm:pt modelId="{24554A1E-E117-4EB2-8A82-7355C7F806C0}" type="pres">
      <dgm:prSet presAssocID="{CB777BE5-7E17-4B91-81AF-54922ACF8690}" presName="accentRepeatNode" presStyleLbl="solidFgAcc1" presStyleIdx="2" presStyleCnt="5"/>
      <dgm:spPr/>
    </dgm:pt>
    <dgm:pt modelId="{CA983899-EBAF-43C1-BC80-1D053C01EB73}" type="pres">
      <dgm:prSet presAssocID="{64537974-C224-438F-98EC-E4DC3229F49B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F130F4-7950-47F9-BFE7-C7BF84D12F1C}" type="pres">
      <dgm:prSet presAssocID="{64537974-C224-438F-98EC-E4DC3229F49B}" presName="accent_4" presStyleCnt="0"/>
      <dgm:spPr/>
    </dgm:pt>
    <dgm:pt modelId="{E38DF8A7-3C52-4C06-8430-8C2F6092DCB4}" type="pres">
      <dgm:prSet presAssocID="{64537974-C224-438F-98EC-E4DC3229F49B}" presName="accentRepeatNode" presStyleLbl="solidFgAcc1" presStyleIdx="3" presStyleCnt="5"/>
      <dgm:spPr/>
    </dgm:pt>
    <dgm:pt modelId="{8958BB7F-3792-4635-9B52-32B255E81FD6}" type="pres">
      <dgm:prSet presAssocID="{FDF682F2-7D5B-488E-ADFA-AE6CD09A3033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6754A2-9409-48C5-946F-A7AC77234DC6}" type="pres">
      <dgm:prSet presAssocID="{FDF682F2-7D5B-488E-ADFA-AE6CD09A3033}" presName="accent_5" presStyleCnt="0"/>
      <dgm:spPr/>
    </dgm:pt>
    <dgm:pt modelId="{D1B5E30D-02B0-4BBF-80F4-24BD185BED25}" type="pres">
      <dgm:prSet presAssocID="{FDF682F2-7D5B-488E-ADFA-AE6CD09A3033}" presName="accentRepeatNode" presStyleLbl="solidFgAcc1" presStyleIdx="4" presStyleCnt="5"/>
      <dgm:spPr/>
    </dgm:pt>
  </dgm:ptLst>
  <dgm:cxnLst>
    <dgm:cxn modelId="{3C7BB589-B31C-4148-884C-D7C1D2BCB8B9}" type="presOf" srcId="{CB777BE5-7E17-4B91-81AF-54922ACF8690}" destId="{82276A13-A477-432A-814F-CA2D41AB71CF}" srcOrd="0" destOrd="0" presId="urn:microsoft.com/office/officeart/2008/layout/VerticalCurvedList"/>
    <dgm:cxn modelId="{7E14F7E2-8802-4DE4-A7F3-2C11E7D381A1}" type="presOf" srcId="{852A9EFC-6509-4F37-B1EB-5915BDE47B65}" destId="{2E271750-485E-49BF-8D11-EDE5DAD72549}" srcOrd="0" destOrd="0" presId="urn:microsoft.com/office/officeart/2008/layout/VerticalCurvedList"/>
    <dgm:cxn modelId="{5C424A1E-A188-42B7-9B00-B00917828255}" type="presOf" srcId="{FDF682F2-7D5B-488E-ADFA-AE6CD09A3033}" destId="{8958BB7F-3792-4635-9B52-32B255E81FD6}" srcOrd="0" destOrd="0" presId="urn:microsoft.com/office/officeart/2008/layout/VerticalCurvedList"/>
    <dgm:cxn modelId="{DF366F29-D882-41C5-8A7D-7949E0175283}" type="presOf" srcId="{F298F07A-3873-421D-B111-6C88818DDB3C}" destId="{00082AA8-5F84-4FB3-B7C0-2B77EF74CCCD}" srcOrd="0" destOrd="0" presId="urn:microsoft.com/office/officeart/2008/layout/VerticalCurvedList"/>
    <dgm:cxn modelId="{BFC1147A-0A41-45F8-A501-3E058F25B75D}" type="presOf" srcId="{490D699C-D040-412A-9E4D-7AFFBD42C390}" destId="{D13D1795-471D-4CDE-AA48-6B4B78A23B49}" srcOrd="0" destOrd="0" presId="urn:microsoft.com/office/officeart/2008/layout/VerticalCurvedList"/>
    <dgm:cxn modelId="{6D257CD8-4C3B-45CD-B219-ECA5DCEACA5D}" srcId="{3A464706-F99B-47A8-A744-0EB3AB7788F6}" destId="{F298F07A-3873-421D-B111-6C88818DDB3C}" srcOrd="1" destOrd="0" parTransId="{188E9C0B-F06B-4827-BE2A-095D255AA710}" sibTransId="{4415D388-FA0A-4024-AE84-CBAD2522A79A}"/>
    <dgm:cxn modelId="{64A376BC-4450-4ACF-B33D-063B75D44D15}" srcId="{3A464706-F99B-47A8-A744-0EB3AB7788F6}" destId="{CB777BE5-7E17-4B91-81AF-54922ACF8690}" srcOrd="2" destOrd="0" parTransId="{03569915-6B90-442E-9DB4-4B9B873331DD}" sibTransId="{B4B35FF5-16A5-4017-8BF8-81FFD17C8F67}"/>
    <dgm:cxn modelId="{8252A952-69F1-4769-B6EC-4065BA1FFFC6}" srcId="{3A464706-F99B-47A8-A744-0EB3AB7788F6}" destId="{FDF682F2-7D5B-488E-ADFA-AE6CD09A3033}" srcOrd="4" destOrd="0" parTransId="{FCC0262F-1057-41F3-B1F9-B6F32946F136}" sibTransId="{15D8A1B4-5EB3-42F7-8553-778506336155}"/>
    <dgm:cxn modelId="{8DF45589-F560-4C00-988B-93D0A7CE70ED}" srcId="{3A464706-F99B-47A8-A744-0EB3AB7788F6}" destId="{64537974-C224-438F-98EC-E4DC3229F49B}" srcOrd="3" destOrd="0" parTransId="{10AAEF12-C9B6-42C5-AD33-6BD1A1D92E60}" sibTransId="{B363FE2E-F9CA-49EB-B068-96CA35B7A196}"/>
    <dgm:cxn modelId="{F36332D9-738D-41DD-896F-A827B46C57B1}" type="presOf" srcId="{3A464706-F99B-47A8-A744-0EB3AB7788F6}" destId="{FA923D69-CFDD-4646-A570-C2A4E6027D42}" srcOrd="0" destOrd="0" presId="urn:microsoft.com/office/officeart/2008/layout/VerticalCurvedList"/>
    <dgm:cxn modelId="{8146D940-DFC8-453A-9019-0C46D5E748F3}" srcId="{3A464706-F99B-47A8-A744-0EB3AB7788F6}" destId="{490D699C-D040-412A-9E4D-7AFFBD42C390}" srcOrd="0" destOrd="0" parTransId="{FB86C422-3CBB-4A5E-BB6A-A569AACEC32C}" sibTransId="{852A9EFC-6509-4F37-B1EB-5915BDE47B65}"/>
    <dgm:cxn modelId="{6380688C-B855-46BA-8240-BD0F79E997B8}" type="presOf" srcId="{64537974-C224-438F-98EC-E4DC3229F49B}" destId="{CA983899-EBAF-43C1-BC80-1D053C01EB73}" srcOrd="0" destOrd="0" presId="urn:microsoft.com/office/officeart/2008/layout/VerticalCurvedList"/>
    <dgm:cxn modelId="{2F1DAB39-2504-480F-AE03-1EAE229554E6}" type="presParOf" srcId="{FA923D69-CFDD-4646-A570-C2A4E6027D42}" destId="{D99530FE-7B2F-4438-A98C-B6EA067D9C4B}" srcOrd="0" destOrd="0" presId="urn:microsoft.com/office/officeart/2008/layout/VerticalCurvedList"/>
    <dgm:cxn modelId="{55B0CD2E-B8A5-45B7-B0E3-CC1C331ED8E1}" type="presParOf" srcId="{D99530FE-7B2F-4438-A98C-B6EA067D9C4B}" destId="{E728443C-C8A9-4A49-A945-8E411AE8FE96}" srcOrd="0" destOrd="0" presId="urn:microsoft.com/office/officeart/2008/layout/VerticalCurvedList"/>
    <dgm:cxn modelId="{850822D0-F6E4-49A8-AEEC-ACA247C7B3D9}" type="presParOf" srcId="{E728443C-C8A9-4A49-A945-8E411AE8FE96}" destId="{4F4A4947-2B14-4FD3-9C7F-91DADB2E7B33}" srcOrd="0" destOrd="0" presId="urn:microsoft.com/office/officeart/2008/layout/VerticalCurvedList"/>
    <dgm:cxn modelId="{244EF5B0-F8EF-45B1-A853-326D2AA1A289}" type="presParOf" srcId="{E728443C-C8A9-4A49-A945-8E411AE8FE96}" destId="{2E271750-485E-49BF-8D11-EDE5DAD72549}" srcOrd="1" destOrd="0" presId="urn:microsoft.com/office/officeart/2008/layout/VerticalCurvedList"/>
    <dgm:cxn modelId="{BF684208-9C02-4111-8D75-A96A4ABD40C0}" type="presParOf" srcId="{E728443C-C8A9-4A49-A945-8E411AE8FE96}" destId="{8AD2987F-A67A-4E1B-9E5C-CB545A86F737}" srcOrd="2" destOrd="0" presId="urn:microsoft.com/office/officeart/2008/layout/VerticalCurvedList"/>
    <dgm:cxn modelId="{D9DBCC36-B4E8-4A7E-9793-ADA22D814DC9}" type="presParOf" srcId="{E728443C-C8A9-4A49-A945-8E411AE8FE96}" destId="{86C95CED-F719-4A39-A3B4-76BDA1EF6F41}" srcOrd="3" destOrd="0" presId="urn:microsoft.com/office/officeart/2008/layout/VerticalCurvedList"/>
    <dgm:cxn modelId="{9D7D4982-6002-4E9C-B55C-80B20F35F3CE}" type="presParOf" srcId="{D99530FE-7B2F-4438-A98C-B6EA067D9C4B}" destId="{D13D1795-471D-4CDE-AA48-6B4B78A23B49}" srcOrd="1" destOrd="0" presId="urn:microsoft.com/office/officeart/2008/layout/VerticalCurvedList"/>
    <dgm:cxn modelId="{BAC20BC4-0934-462C-8B25-2A9E7067766F}" type="presParOf" srcId="{D99530FE-7B2F-4438-A98C-B6EA067D9C4B}" destId="{6DC2BF93-99BC-40FC-9D3D-ED79A646D918}" srcOrd="2" destOrd="0" presId="urn:microsoft.com/office/officeart/2008/layout/VerticalCurvedList"/>
    <dgm:cxn modelId="{AADE54BA-1ECE-45F3-9ACE-868D8F5F9FD7}" type="presParOf" srcId="{6DC2BF93-99BC-40FC-9D3D-ED79A646D918}" destId="{457D1CA5-9EE3-4963-AF56-391698E2FCA0}" srcOrd="0" destOrd="0" presId="urn:microsoft.com/office/officeart/2008/layout/VerticalCurvedList"/>
    <dgm:cxn modelId="{FFE61125-A2CC-492D-89D6-678A4350C671}" type="presParOf" srcId="{D99530FE-7B2F-4438-A98C-B6EA067D9C4B}" destId="{00082AA8-5F84-4FB3-B7C0-2B77EF74CCCD}" srcOrd="3" destOrd="0" presId="urn:microsoft.com/office/officeart/2008/layout/VerticalCurvedList"/>
    <dgm:cxn modelId="{0A20F2BC-6E54-4B8B-897D-06C6A9C0EADC}" type="presParOf" srcId="{D99530FE-7B2F-4438-A98C-B6EA067D9C4B}" destId="{7F554B50-9BA3-4CAF-9C82-3C2BB7D6C496}" srcOrd="4" destOrd="0" presId="urn:microsoft.com/office/officeart/2008/layout/VerticalCurvedList"/>
    <dgm:cxn modelId="{702B1B09-C825-4B12-ACF4-C3BB8E4636CE}" type="presParOf" srcId="{7F554B50-9BA3-4CAF-9C82-3C2BB7D6C496}" destId="{0B5DCC37-4C37-4790-AABD-6B60E524CEDE}" srcOrd="0" destOrd="0" presId="urn:microsoft.com/office/officeart/2008/layout/VerticalCurvedList"/>
    <dgm:cxn modelId="{FF345507-C7B1-4780-BCB4-59D3B376C281}" type="presParOf" srcId="{D99530FE-7B2F-4438-A98C-B6EA067D9C4B}" destId="{82276A13-A477-432A-814F-CA2D41AB71CF}" srcOrd="5" destOrd="0" presId="urn:microsoft.com/office/officeart/2008/layout/VerticalCurvedList"/>
    <dgm:cxn modelId="{60586529-2CAD-4AAE-ABEC-819CF270AC4C}" type="presParOf" srcId="{D99530FE-7B2F-4438-A98C-B6EA067D9C4B}" destId="{5E4FF10C-AE31-4562-A5D6-9D47902B1BC4}" srcOrd="6" destOrd="0" presId="urn:microsoft.com/office/officeart/2008/layout/VerticalCurvedList"/>
    <dgm:cxn modelId="{7ADC32B8-1482-48BB-8420-8A9AB293263E}" type="presParOf" srcId="{5E4FF10C-AE31-4562-A5D6-9D47902B1BC4}" destId="{24554A1E-E117-4EB2-8A82-7355C7F806C0}" srcOrd="0" destOrd="0" presId="urn:microsoft.com/office/officeart/2008/layout/VerticalCurvedList"/>
    <dgm:cxn modelId="{74593CFF-DFDA-4672-871A-2C8FB77F0802}" type="presParOf" srcId="{D99530FE-7B2F-4438-A98C-B6EA067D9C4B}" destId="{CA983899-EBAF-43C1-BC80-1D053C01EB73}" srcOrd="7" destOrd="0" presId="urn:microsoft.com/office/officeart/2008/layout/VerticalCurvedList"/>
    <dgm:cxn modelId="{A363F6E1-B08A-4B3F-AFDC-4CC033597483}" type="presParOf" srcId="{D99530FE-7B2F-4438-A98C-B6EA067D9C4B}" destId="{F0F130F4-7950-47F9-BFE7-C7BF84D12F1C}" srcOrd="8" destOrd="0" presId="urn:microsoft.com/office/officeart/2008/layout/VerticalCurvedList"/>
    <dgm:cxn modelId="{AE262862-4C40-4D0E-B0F4-D44073EAB344}" type="presParOf" srcId="{F0F130F4-7950-47F9-BFE7-C7BF84D12F1C}" destId="{E38DF8A7-3C52-4C06-8430-8C2F6092DCB4}" srcOrd="0" destOrd="0" presId="urn:microsoft.com/office/officeart/2008/layout/VerticalCurvedList"/>
    <dgm:cxn modelId="{986F2F5A-A018-426F-ADDA-F619E4FCCBB7}" type="presParOf" srcId="{D99530FE-7B2F-4438-A98C-B6EA067D9C4B}" destId="{8958BB7F-3792-4635-9B52-32B255E81FD6}" srcOrd="9" destOrd="0" presId="urn:microsoft.com/office/officeart/2008/layout/VerticalCurvedList"/>
    <dgm:cxn modelId="{E31ED904-80D8-4B48-9BAA-B297925FACB1}" type="presParOf" srcId="{D99530FE-7B2F-4438-A98C-B6EA067D9C4B}" destId="{666754A2-9409-48C5-946F-A7AC77234DC6}" srcOrd="10" destOrd="0" presId="urn:microsoft.com/office/officeart/2008/layout/VerticalCurvedList"/>
    <dgm:cxn modelId="{68E5BF15-F3DA-4AE3-86DE-08A5B3644707}" type="presParOf" srcId="{666754A2-9409-48C5-946F-A7AC77234DC6}" destId="{D1B5E30D-02B0-4BBF-80F4-24BD185BED2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DB60E9-98A0-4213-8D4F-C780FB80986A}" type="doc">
      <dgm:prSet loTypeId="urn:microsoft.com/office/officeart/2005/8/layout/vList3" loCatId="list" qsTypeId="urn:microsoft.com/office/officeart/2005/8/quickstyle/simple5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</dgm:spPr>
    </dgm:pt>
    <dgm:pt modelId="{354EB4EC-E10A-431A-A79F-E9C964E785B5}">
      <dgm:prSet phldrT="[Текст]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ru-RU" b="1" dirty="0" smtClean="0">
              <a:latin typeface="Cambria" panose="02040503050406030204" pitchFamily="18" charset="0"/>
            </a:rPr>
            <a:t>Клуб «Школа компетентного родителя</a:t>
          </a:r>
          <a:endParaRPr lang="ru-RU" b="1" dirty="0"/>
        </a:p>
      </dgm:t>
    </dgm:pt>
    <dgm:pt modelId="{204937D3-1EDB-4E2C-99CA-93061D219047}" type="parTrans" cxnId="{A72B97CE-FCBA-4F3E-B601-BB7D3DD5BFA1}">
      <dgm:prSet/>
      <dgm:spPr/>
      <dgm:t>
        <a:bodyPr/>
        <a:lstStyle/>
        <a:p>
          <a:endParaRPr lang="ru-RU"/>
        </a:p>
      </dgm:t>
    </dgm:pt>
    <dgm:pt modelId="{77A18BF6-2A82-4145-9535-D909E7155655}" type="sibTrans" cxnId="{A72B97CE-FCBA-4F3E-B601-BB7D3DD5BFA1}">
      <dgm:prSet/>
      <dgm:spPr/>
      <dgm:t>
        <a:bodyPr/>
        <a:lstStyle/>
        <a:p>
          <a:endParaRPr lang="ru-RU"/>
        </a:p>
      </dgm:t>
    </dgm:pt>
    <dgm:pt modelId="{E1C49035-3829-4718-9197-F99F18850B7A}">
      <dgm:prSet phldrT="[Текст]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ru-RU" b="1" dirty="0" smtClean="0">
              <a:latin typeface="Cambria" panose="02040503050406030204" pitchFamily="18" charset="0"/>
            </a:rPr>
            <a:t>Швейный </a:t>
          </a:r>
          <a:r>
            <a:rPr lang="ru-RU" b="1" dirty="0" err="1" smtClean="0">
              <a:latin typeface="Cambria" panose="02040503050406030204" pitchFamily="18" charset="0"/>
            </a:rPr>
            <a:t>коворкинг</a:t>
          </a:r>
          <a:endParaRPr lang="ru-RU" b="1" dirty="0"/>
        </a:p>
      </dgm:t>
    </dgm:pt>
    <dgm:pt modelId="{ACCA4EDB-C44B-4535-ABEA-76C5FBE2016B}" type="parTrans" cxnId="{E861D381-23C0-44D9-A8F7-1F01DA059478}">
      <dgm:prSet/>
      <dgm:spPr/>
      <dgm:t>
        <a:bodyPr/>
        <a:lstStyle/>
        <a:p>
          <a:endParaRPr lang="ru-RU"/>
        </a:p>
      </dgm:t>
    </dgm:pt>
    <dgm:pt modelId="{3C986309-9296-47EE-961A-B3B0F54E840A}" type="sibTrans" cxnId="{E861D381-23C0-44D9-A8F7-1F01DA059478}">
      <dgm:prSet/>
      <dgm:spPr/>
      <dgm:t>
        <a:bodyPr/>
        <a:lstStyle/>
        <a:p>
          <a:endParaRPr lang="ru-RU"/>
        </a:p>
      </dgm:t>
    </dgm:pt>
    <dgm:pt modelId="{3CB5AB1F-BD68-48CE-B834-B78DDF9DCB39}">
      <dgm:prSet phldrT="[Текст]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ru-RU" b="1" dirty="0" smtClean="0">
              <a:latin typeface="Cambria" panose="02040503050406030204" pitchFamily="18" charset="0"/>
            </a:rPr>
            <a:t>Пункт «Социальный прокат»</a:t>
          </a:r>
          <a:endParaRPr lang="ru-RU" b="1" dirty="0"/>
        </a:p>
      </dgm:t>
    </dgm:pt>
    <dgm:pt modelId="{C8936339-F671-4199-9063-7583978B7DF1}" type="parTrans" cxnId="{ACF1A8B8-9FFC-472A-BFC1-F993AD28E015}">
      <dgm:prSet/>
      <dgm:spPr/>
      <dgm:t>
        <a:bodyPr/>
        <a:lstStyle/>
        <a:p>
          <a:endParaRPr lang="ru-RU"/>
        </a:p>
      </dgm:t>
    </dgm:pt>
    <dgm:pt modelId="{E9C27969-A1D9-47C5-982B-025205076888}" type="sibTrans" cxnId="{ACF1A8B8-9FFC-472A-BFC1-F993AD28E015}">
      <dgm:prSet/>
      <dgm:spPr/>
      <dgm:t>
        <a:bodyPr/>
        <a:lstStyle/>
        <a:p>
          <a:endParaRPr lang="ru-RU"/>
        </a:p>
      </dgm:t>
    </dgm:pt>
    <dgm:pt modelId="{598AA041-5F12-4A14-9188-B652D387460E}">
      <dgm:prSet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ru-RU" b="1" dirty="0" smtClean="0">
              <a:latin typeface="Cambria" panose="02040503050406030204" pitchFamily="18" charset="0"/>
            </a:rPr>
            <a:t>Творческий </a:t>
          </a:r>
          <a:r>
            <a:rPr lang="ru-RU" b="1" dirty="0" err="1" smtClean="0">
              <a:latin typeface="Cambria" panose="02040503050406030204" pitchFamily="18" charset="0"/>
            </a:rPr>
            <a:t>коворкинг</a:t>
          </a:r>
          <a:endParaRPr lang="ru-RU" b="1" dirty="0"/>
        </a:p>
      </dgm:t>
    </dgm:pt>
    <dgm:pt modelId="{D3D2B283-751E-425C-A114-91709A2B2CF4}" type="parTrans" cxnId="{D0BF1B7E-D2CC-4CED-9F47-C234BB130B9F}">
      <dgm:prSet/>
      <dgm:spPr/>
      <dgm:t>
        <a:bodyPr/>
        <a:lstStyle/>
        <a:p>
          <a:endParaRPr lang="ru-RU"/>
        </a:p>
      </dgm:t>
    </dgm:pt>
    <dgm:pt modelId="{3565A04B-C3EA-4B04-A80B-F2918B43122B}" type="sibTrans" cxnId="{D0BF1B7E-D2CC-4CED-9F47-C234BB130B9F}">
      <dgm:prSet/>
      <dgm:spPr/>
      <dgm:t>
        <a:bodyPr/>
        <a:lstStyle/>
        <a:p>
          <a:endParaRPr lang="ru-RU"/>
        </a:p>
      </dgm:t>
    </dgm:pt>
    <dgm:pt modelId="{F2081A13-57BD-4CA4-B3FB-75444D51712C}">
      <dgm:prSet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ru-RU" b="1" dirty="0" smtClean="0">
              <a:latin typeface="Cambria" panose="02040503050406030204" pitchFamily="18" charset="0"/>
            </a:rPr>
            <a:t>Информационный </a:t>
          </a:r>
          <a:r>
            <a:rPr lang="ru-RU" b="1" dirty="0" err="1" smtClean="0">
              <a:latin typeface="Cambria" panose="02040503050406030204" pitchFamily="18" charset="0"/>
            </a:rPr>
            <a:t>коворкинг</a:t>
          </a:r>
          <a:endParaRPr lang="ru-RU" b="1" dirty="0">
            <a:latin typeface="Cambria" panose="02040503050406030204" pitchFamily="18" charset="0"/>
          </a:endParaRPr>
        </a:p>
      </dgm:t>
    </dgm:pt>
    <dgm:pt modelId="{AD9A8EFB-9B26-4A70-B4D4-801E02D0A852}" type="parTrans" cxnId="{B39CD471-C32A-4C91-8941-6F5D68B4C212}">
      <dgm:prSet/>
      <dgm:spPr/>
      <dgm:t>
        <a:bodyPr/>
        <a:lstStyle/>
        <a:p>
          <a:endParaRPr lang="ru-RU"/>
        </a:p>
      </dgm:t>
    </dgm:pt>
    <dgm:pt modelId="{BFFDFD62-14FC-403B-B594-81608FEB29AB}" type="sibTrans" cxnId="{B39CD471-C32A-4C91-8941-6F5D68B4C212}">
      <dgm:prSet/>
      <dgm:spPr/>
      <dgm:t>
        <a:bodyPr/>
        <a:lstStyle/>
        <a:p>
          <a:endParaRPr lang="ru-RU"/>
        </a:p>
      </dgm:t>
    </dgm:pt>
    <dgm:pt modelId="{982AEC8A-0000-4A24-8E0B-462505E7DAE5}">
      <dgm:prSet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ru-RU" b="1" smtClean="0">
              <a:latin typeface="Cambria" panose="02040503050406030204" pitchFamily="18" charset="0"/>
            </a:rPr>
            <a:t>Фотоковоркинг</a:t>
          </a:r>
          <a:endParaRPr lang="ru-RU" b="1" dirty="0">
            <a:latin typeface="Cambria" panose="02040503050406030204" pitchFamily="18" charset="0"/>
          </a:endParaRPr>
        </a:p>
      </dgm:t>
    </dgm:pt>
    <dgm:pt modelId="{826AE0D3-1B95-492E-8203-46423CFC1676}" type="parTrans" cxnId="{C968B9A7-4865-468D-A0AE-2C78D12F4AC3}">
      <dgm:prSet/>
      <dgm:spPr/>
      <dgm:t>
        <a:bodyPr/>
        <a:lstStyle/>
        <a:p>
          <a:endParaRPr lang="ru-RU"/>
        </a:p>
      </dgm:t>
    </dgm:pt>
    <dgm:pt modelId="{31440D02-AC30-4F4D-A308-E3A63D359462}" type="sibTrans" cxnId="{C968B9A7-4865-468D-A0AE-2C78D12F4AC3}">
      <dgm:prSet/>
      <dgm:spPr/>
      <dgm:t>
        <a:bodyPr/>
        <a:lstStyle/>
        <a:p>
          <a:endParaRPr lang="ru-RU"/>
        </a:p>
      </dgm:t>
    </dgm:pt>
    <dgm:pt modelId="{1B653693-4A42-4FB6-836B-3976D80469A7}">
      <dgm:prSet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ru-RU" b="1" dirty="0" smtClean="0">
              <a:latin typeface="Cambria" panose="02040503050406030204" pitchFamily="18" charset="0"/>
            </a:rPr>
            <a:t>Семейный </a:t>
          </a:r>
          <a:r>
            <a:rPr lang="ru-RU" b="1" dirty="0" err="1" smtClean="0">
              <a:latin typeface="Cambria" panose="02040503050406030204" pitchFamily="18" charset="0"/>
            </a:rPr>
            <a:t>коворкинг</a:t>
          </a:r>
          <a:endParaRPr lang="ru-RU" b="1" dirty="0"/>
        </a:p>
      </dgm:t>
    </dgm:pt>
    <dgm:pt modelId="{B3516F6C-F279-4F06-9DBE-3942BF13C9C0}" type="parTrans" cxnId="{CC2568B9-BC4B-4FBD-A79C-6D45808F1E4D}">
      <dgm:prSet/>
      <dgm:spPr/>
      <dgm:t>
        <a:bodyPr/>
        <a:lstStyle/>
        <a:p>
          <a:endParaRPr lang="ru-RU"/>
        </a:p>
      </dgm:t>
    </dgm:pt>
    <dgm:pt modelId="{40A20E3C-AB88-420D-BAD3-165B457620D5}" type="sibTrans" cxnId="{CC2568B9-BC4B-4FBD-A79C-6D45808F1E4D}">
      <dgm:prSet/>
      <dgm:spPr/>
      <dgm:t>
        <a:bodyPr/>
        <a:lstStyle/>
        <a:p>
          <a:endParaRPr lang="ru-RU"/>
        </a:p>
      </dgm:t>
    </dgm:pt>
    <dgm:pt modelId="{8AC2E5B1-7545-424D-9524-A6DE6836C44A}" type="pres">
      <dgm:prSet presAssocID="{4DDB60E9-98A0-4213-8D4F-C780FB80986A}" presName="linearFlow" presStyleCnt="0">
        <dgm:presLayoutVars>
          <dgm:dir/>
          <dgm:resizeHandles val="exact"/>
        </dgm:presLayoutVars>
      </dgm:prSet>
      <dgm:spPr/>
    </dgm:pt>
    <dgm:pt modelId="{63849AF8-743F-427C-9669-BCBBE7800F56}" type="pres">
      <dgm:prSet presAssocID="{354EB4EC-E10A-431A-A79F-E9C964E785B5}" presName="composite" presStyleCnt="0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C2E8AAE2-D7DF-4E1D-9F1B-2D02CAA1080B}" type="pres">
      <dgm:prSet presAssocID="{354EB4EC-E10A-431A-A79F-E9C964E785B5}" presName="imgShp" presStyleLbl="fgImgPlace1" presStyleIdx="0" presStyleCnt="7"/>
      <dgm:spPr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4A4F703B-8A25-4E5A-9127-7F2404C17CF2}" type="pres">
      <dgm:prSet presAssocID="{354EB4EC-E10A-431A-A79F-E9C964E785B5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DCFB7A-F7C5-46DE-9A14-29F1F3CA8871}" type="pres">
      <dgm:prSet presAssocID="{77A18BF6-2A82-4145-9535-D909E7155655}" presName="spacing" presStyleCnt="0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D2F4C4A4-1792-4646-A46F-A1D7C1E70B22}" type="pres">
      <dgm:prSet presAssocID="{E1C49035-3829-4718-9197-F99F18850B7A}" presName="composite" presStyleCnt="0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2148A4E4-C470-471A-8DBD-480EE640F167}" type="pres">
      <dgm:prSet presAssocID="{E1C49035-3829-4718-9197-F99F18850B7A}" presName="imgShp" presStyleLbl="fgImgPlace1" presStyleIdx="1" presStyleCnt="7"/>
      <dgm:spPr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01921FD0-B3DD-4A45-A02D-7EA8A7BDCC6F}" type="pres">
      <dgm:prSet presAssocID="{E1C49035-3829-4718-9197-F99F18850B7A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CE4E83-971A-444C-B9E9-6F549BC66C18}" type="pres">
      <dgm:prSet presAssocID="{3C986309-9296-47EE-961A-B3B0F54E840A}" presName="spacing" presStyleCnt="0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D107FA90-C83E-4568-ADF4-3C382280D871}" type="pres">
      <dgm:prSet presAssocID="{3CB5AB1F-BD68-48CE-B834-B78DDF9DCB39}" presName="composite" presStyleCnt="0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B56C567B-BDF5-4423-B711-7F3C7BED1FA9}" type="pres">
      <dgm:prSet presAssocID="{3CB5AB1F-BD68-48CE-B834-B78DDF9DCB39}" presName="imgShp" presStyleLbl="fgImgPlace1" presStyleIdx="2" presStyleCnt="7"/>
      <dgm:spPr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F68C3C4C-5A44-49F9-A0E6-931EF841802C}" type="pres">
      <dgm:prSet presAssocID="{3CB5AB1F-BD68-48CE-B834-B78DDF9DCB39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03E5D8-62D3-4E22-964D-4484DCC5D071}" type="pres">
      <dgm:prSet presAssocID="{E9C27969-A1D9-47C5-982B-025205076888}" presName="spacing" presStyleCnt="0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F6677232-59C7-4859-A751-F6D774978DDF}" type="pres">
      <dgm:prSet presAssocID="{598AA041-5F12-4A14-9188-B652D387460E}" presName="composite" presStyleCnt="0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48D1AA5E-7518-4EC1-9C85-B2F04B1704D3}" type="pres">
      <dgm:prSet presAssocID="{598AA041-5F12-4A14-9188-B652D387460E}" presName="imgShp" presStyleLbl="fgImgPlace1" presStyleIdx="3" presStyleCnt="7"/>
      <dgm:spPr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7DFC2AA5-1CCD-488E-82A9-F8E7864546AB}" type="pres">
      <dgm:prSet presAssocID="{598AA041-5F12-4A14-9188-B652D387460E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01CE5A-820A-4B9C-AFD1-66EC09943E82}" type="pres">
      <dgm:prSet presAssocID="{3565A04B-C3EA-4B04-A80B-F2918B43122B}" presName="spacing" presStyleCnt="0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894DDC25-B1C5-4C83-9ECB-77900A814F33}" type="pres">
      <dgm:prSet presAssocID="{1B653693-4A42-4FB6-836B-3976D80469A7}" presName="composite" presStyleCnt="0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C4B4F797-E121-4432-94CA-8F0FB4F681EA}" type="pres">
      <dgm:prSet presAssocID="{1B653693-4A42-4FB6-836B-3976D80469A7}" presName="imgShp" presStyleLbl="fgImgPlace1" presStyleIdx="4" presStyleCnt="7"/>
      <dgm:spPr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B2A2D08A-9692-42A2-B34D-D674668974BF}" type="pres">
      <dgm:prSet presAssocID="{1B653693-4A42-4FB6-836B-3976D80469A7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6D27CC-1433-49C0-BBEA-E536A0DF8ECE}" type="pres">
      <dgm:prSet presAssocID="{40A20E3C-AB88-420D-BAD3-165B457620D5}" presName="spacing" presStyleCnt="0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C270E952-FA8E-4EBB-8E24-2A3A6C4E9BF5}" type="pres">
      <dgm:prSet presAssocID="{F2081A13-57BD-4CA4-B3FB-75444D51712C}" presName="composite" presStyleCnt="0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BD619929-FF38-401A-BD07-C556D82131D3}" type="pres">
      <dgm:prSet presAssocID="{F2081A13-57BD-4CA4-B3FB-75444D51712C}" presName="imgShp" presStyleLbl="fgImgPlace1" presStyleIdx="5" presStyleCnt="7"/>
      <dgm:spPr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6A353A59-61FE-45FE-B12B-B5E08D489724}" type="pres">
      <dgm:prSet presAssocID="{F2081A13-57BD-4CA4-B3FB-75444D51712C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78A22C-ADD7-4358-945A-434022F3E1C4}" type="pres">
      <dgm:prSet presAssocID="{BFFDFD62-14FC-403B-B594-81608FEB29AB}" presName="spacing" presStyleCnt="0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ACEED55E-AFAE-4E3E-9738-011280089EAE}" type="pres">
      <dgm:prSet presAssocID="{982AEC8A-0000-4A24-8E0B-462505E7DAE5}" presName="composite" presStyleCnt="0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B3946B20-59B3-44D7-80B9-BF1CBD649E9E}" type="pres">
      <dgm:prSet presAssocID="{982AEC8A-0000-4A24-8E0B-462505E7DAE5}" presName="imgShp" presStyleLbl="fgImgPlace1" presStyleIdx="6" presStyleCnt="7"/>
      <dgm:spPr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D7C82AA3-61AA-41F5-B1A1-BFE84BA9FB4B}" type="pres">
      <dgm:prSet presAssocID="{982AEC8A-0000-4A24-8E0B-462505E7DAE5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F1A8B8-9FFC-472A-BFC1-F993AD28E015}" srcId="{4DDB60E9-98A0-4213-8D4F-C780FB80986A}" destId="{3CB5AB1F-BD68-48CE-B834-B78DDF9DCB39}" srcOrd="2" destOrd="0" parTransId="{C8936339-F671-4199-9063-7583978B7DF1}" sibTransId="{E9C27969-A1D9-47C5-982B-025205076888}"/>
    <dgm:cxn modelId="{D0BF1B7E-D2CC-4CED-9F47-C234BB130B9F}" srcId="{4DDB60E9-98A0-4213-8D4F-C780FB80986A}" destId="{598AA041-5F12-4A14-9188-B652D387460E}" srcOrd="3" destOrd="0" parTransId="{D3D2B283-751E-425C-A114-91709A2B2CF4}" sibTransId="{3565A04B-C3EA-4B04-A80B-F2918B43122B}"/>
    <dgm:cxn modelId="{E861D381-23C0-44D9-A8F7-1F01DA059478}" srcId="{4DDB60E9-98A0-4213-8D4F-C780FB80986A}" destId="{E1C49035-3829-4718-9197-F99F18850B7A}" srcOrd="1" destOrd="0" parTransId="{ACCA4EDB-C44B-4535-ABEA-76C5FBE2016B}" sibTransId="{3C986309-9296-47EE-961A-B3B0F54E840A}"/>
    <dgm:cxn modelId="{0EEC7F00-9C50-48EC-971F-06DB214B8469}" type="presOf" srcId="{E1C49035-3829-4718-9197-F99F18850B7A}" destId="{01921FD0-B3DD-4A45-A02D-7EA8A7BDCC6F}" srcOrd="0" destOrd="0" presId="urn:microsoft.com/office/officeart/2005/8/layout/vList3"/>
    <dgm:cxn modelId="{FE5A8386-F767-4B85-920B-1E9A88E72A43}" type="presOf" srcId="{F2081A13-57BD-4CA4-B3FB-75444D51712C}" destId="{6A353A59-61FE-45FE-B12B-B5E08D489724}" srcOrd="0" destOrd="0" presId="urn:microsoft.com/office/officeart/2005/8/layout/vList3"/>
    <dgm:cxn modelId="{A72B97CE-FCBA-4F3E-B601-BB7D3DD5BFA1}" srcId="{4DDB60E9-98A0-4213-8D4F-C780FB80986A}" destId="{354EB4EC-E10A-431A-A79F-E9C964E785B5}" srcOrd="0" destOrd="0" parTransId="{204937D3-1EDB-4E2C-99CA-93061D219047}" sibTransId="{77A18BF6-2A82-4145-9535-D909E7155655}"/>
    <dgm:cxn modelId="{9DBA7A72-E573-40A7-A672-B3974C75C160}" type="presOf" srcId="{982AEC8A-0000-4A24-8E0B-462505E7DAE5}" destId="{D7C82AA3-61AA-41F5-B1A1-BFE84BA9FB4B}" srcOrd="0" destOrd="0" presId="urn:microsoft.com/office/officeart/2005/8/layout/vList3"/>
    <dgm:cxn modelId="{333310DC-D74A-4073-9FF6-8BE0401E45BC}" type="presOf" srcId="{3CB5AB1F-BD68-48CE-B834-B78DDF9DCB39}" destId="{F68C3C4C-5A44-49F9-A0E6-931EF841802C}" srcOrd="0" destOrd="0" presId="urn:microsoft.com/office/officeart/2005/8/layout/vList3"/>
    <dgm:cxn modelId="{CC9299E1-C675-4E65-9C07-FF25251AA77D}" type="presOf" srcId="{598AA041-5F12-4A14-9188-B652D387460E}" destId="{7DFC2AA5-1CCD-488E-82A9-F8E7864546AB}" srcOrd="0" destOrd="0" presId="urn:microsoft.com/office/officeart/2005/8/layout/vList3"/>
    <dgm:cxn modelId="{CF8ABE38-2D0D-48C4-A70F-9B86A2788590}" type="presOf" srcId="{1B653693-4A42-4FB6-836B-3976D80469A7}" destId="{B2A2D08A-9692-42A2-B34D-D674668974BF}" srcOrd="0" destOrd="0" presId="urn:microsoft.com/office/officeart/2005/8/layout/vList3"/>
    <dgm:cxn modelId="{2E2A7072-26E6-4D68-8962-67014A720B0A}" type="presOf" srcId="{354EB4EC-E10A-431A-A79F-E9C964E785B5}" destId="{4A4F703B-8A25-4E5A-9127-7F2404C17CF2}" srcOrd="0" destOrd="0" presId="urn:microsoft.com/office/officeart/2005/8/layout/vList3"/>
    <dgm:cxn modelId="{B39CD471-C32A-4C91-8941-6F5D68B4C212}" srcId="{4DDB60E9-98A0-4213-8D4F-C780FB80986A}" destId="{F2081A13-57BD-4CA4-B3FB-75444D51712C}" srcOrd="5" destOrd="0" parTransId="{AD9A8EFB-9B26-4A70-B4D4-801E02D0A852}" sibTransId="{BFFDFD62-14FC-403B-B594-81608FEB29AB}"/>
    <dgm:cxn modelId="{CC2568B9-BC4B-4FBD-A79C-6D45808F1E4D}" srcId="{4DDB60E9-98A0-4213-8D4F-C780FB80986A}" destId="{1B653693-4A42-4FB6-836B-3976D80469A7}" srcOrd="4" destOrd="0" parTransId="{B3516F6C-F279-4F06-9DBE-3942BF13C9C0}" sibTransId="{40A20E3C-AB88-420D-BAD3-165B457620D5}"/>
    <dgm:cxn modelId="{311868CD-E8D5-4C4F-AB6A-F31AF6AE7E33}" type="presOf" srcId="{4DDB60E9-98A0-4213-8D4F-C780FB80986A}" destId="{8AC2E5B1-7545-424D-9524-A6DE6836C44A}" srcOrd="0" destOrd="0" presId="urn:microsoft.com/office/officeart/2005/8/layout/vList3"/>
    <dgm:cxn modelId="{C968B9A7-4865-468D-A0AE-2C78D12F4AC3}" srcId="{4DDB60E9-98A0-4213-8D4F-C780FB80986A}" destId="{982AEC8A-0000-4A24-8E0B-462505E7DAE5}" srcOrd="6" destOrd="0" parTransId="{826AE0D3-1B95-492E-8203-46423CFC1676}" sibTransId="{31440D02-AC30-4F4D-A308-E3A63D359462}"/>
    <dgm:cxn modelId="{0BF46EE5-DCA0-474A-BB90-0A85313F04C4}" type="presParOf" srcId="{8AC2E5B1-7545-424D-9524-A6DE6836C44A}" destId="{63849AF8-743F-427C-9669-BCBBE7800F56}" srcOrd="0" destOrd="0" presId="urn:microsoft.com/office/officeart/2005/8/layout/vList3"/>
    <dgm:cxn modelId="{5826BBCD-15C3-48D2-AA0D-A1B5CA667089}" type="presParOf" srcId="{63849AF8-743F-427C-9669-BCBBE7800F56}" destId="{C2E8AAE2-D7DF-4E1D-9F1B-2D02CAA1080B}" srcOrd="0" destOrd="0" presId="urn:microsoft.com/office/officeart/2005/8/layout/vList3"/>
    <dgm:cxn modelId="{2920AC54-ECCE-47A6-B2BF-0A6B9A776170}" type="presParOf" srcId="{63849AF8-743F-427C-9669-BCBBE7800F56}" destId="{4A4F703B-8A25-4E5A-9127-7F2404C17CF2}" srcOrd="1" destOrd="0" presId="urn:microsoft.com/office/officeart/2005/8/layout/vList3"/>
    <dgm:cxn modelId="{BC5E40DA-1C89-4757-A1C3-AB563F43B17F}" type="presParOf" srcId="{8AC2E5B1-7545-424D-9524-A6DE6836C44A}" destId="{4FDCFB7A-F7C5-46DE-9A14-29F1F3CA8871}" srcOrd="1" destOrd="0" presId="urn:microsoft.com/office/officeart/2005/8/layout/vList3"/>
    <dgm:cxn modelId="{9F81DB56-D034-44A2-B11C-505FA0593365}" type="presParOf" srcId="{8AC2E5B1-7545-424D-9524-A6DE6836C44A}" destId="{D2F4C4A4-1792-4646-A46F-A1D7C1E70B22}" srcOrd="2" destOrd="0" presId="urn:microsoft.com/office/officeart/2005/8/layout/vList3"/>
    <dgm:cxn modelId="{B4D3B8A0-9B72-45AC-AF90-C6942399BDC1}" type="presParOf" srcId="{D2F4C4A4-1792-4646-A46F-A1D7C1E70B22}" destId="{2148A4E4-C470-471A-8DBD-480EE640F167}" srcOrd="0" destOrd="0" presId="urn:microsoft.com/office/officeart/2005/8/layout/vList3"/>
    <dgm:cxn modelId="{E0BEB826-CA06-4F84-BC8F-20D890D50C88}" type="presParOf" srcId="{D2F4C4A4-1792-4646-A46F-A1D7C1E70B22}" destId="{01921FD0-B3DD-4A45-A02D-7EA8A7BDCC6F}" srcOrd="1" destOrd="0" presId="urn:microsoft.com/office/officeart/2005/8/layout/vList3"/>
    <dgm:cxn modelId="{6FDF68CD-8534-42B8-A985-19285C6116B6}" type="presParOf" srcId="{8AC2E5B1-7545-424D-9524-A6DE6836C44A}" destId="{ABCE4E83-971A-444C-B9E9-6F549BC66C18}" srcOrd="3" destOrd="0" presId="urn:microsoft.com/office/officeart/2005/8/layout/vList3"/>
    <dgm:cxn modelId="{9F0B0346-FDBF-4314-B879-6E8CACC71929}" type="presParOf" srcId="{8AC2E5B1-7545-424D-9524-A6DE6836C44A}" destId="{D107FA90-C83E-4568-ADF4-3C382280D871}" srcOrd="4" destOrd="0" presId="urn:microsoft.com/office/officeart/2005/8/layout/vList3"/>
    <dgm:cxn modelId="{3B737990-D597-4891-B1A0-843E786C62B4}" type="presParOf" srcId="{D107FA90-C83E-4568-ADF4-3C382280D871}" destId="{B56C567B-BDF5-4423-B711-7F3C7BED1FA9}" srcOrd="0" destOrd="0" presId="urn:microsoft.com/office/officeart/2005/8/layout/vList3"/>
    <dgm:cxn modelId="{5E634BCA-2758-4494-A521-066091048235}" type="presParOf" srcId="{D107FA90-C83E-4568-ADF4-3C382280D871}" destId="{F68C3C4C-5A44-49F9-A0E6-931EF841802C}" srcOrd="1" destOrd="0" presId="urn:microsoft.com/office/officeart/2005/8/layout/vList3"/>
    <dgm:cxn modelId="{05174A1B-62A2-43AE-9351-FA3C4487321E}" type="presParOf" srcId="{8AC2E5B1-7545-424D-9524-A6DE6836C44A}" destId="{3503E5D8-62D3-4E22-964D-4484DCC5D071}" srcOrd="5" destOrd="0" presId="urn:microsoft.com/office/officeart/2005/8/layout/vList3"/>
    <dgm:cxn modelId="{E66BF715-260B-4615-AF30-4812046EA5FC}" type="presParOf" srcId="{8AC2E5B1-7545-424D-9524-A6DE6836C44A}" destId="{F6677232-59C7-4859-A751-F6D774978DDF}" srcOrd="6" destOrd="0" presId="urn:microsoft.com/office/officeart/2005/8/layout/vList3"/>
    <dgm:cxn modelId="{0C2CA22F-D025-4E2D-AA6F-F61D8F90A26F}" type="presParOf" srcId="{F6677232-59C7-4859-A751-F6D774978DDF}" destId="{48D1AA5E-7518-4EC1-9C85-B2F04B1704D3}" srcOrd="0" destOrd="0" presId="urn:microsoft.com/office/officeart/2005/8/layout/vList3"/>
    <dgm:cxn modelId="{5B503983-262E-4525-B2BC-E4B3B3E08B29}" type="presParOf" srcId="{F6677232-59C7-4859-A751-F6D774978DDF}" destId="{7DFC2AA5-1CCD-488E-82A9-F8E7864546AB}" srcOrd="1" destOrd="0" presId="urn:microsoft.com/office/officeart/2005/8/layout/vList3"/>
    <dgm:cxn modelId="{E750030F-A4A0-4260-B200-1D2B231B75C3}" type="presParOf" srcId="{8AC2E5B1-7545-424D-9524-A6DE6836C44A}" destId="{D201CE5A-820A-4B9C-AFD1-66EC09943E82}" srcOrd="7" destOrd="0" presId="urn:microsoft.com/office/officeart/2005/8/layout/vList3"/>
    <dgm:cxn modelId="{0B4D2933-467C-4ADD-A7A4-E0782E280D5B}" type="presParOf" srcId="{8AC2E5B1-7545-424D-9524-A6DE6836C44A}" destId="{894DDC25-B1C5-4C83-9ECB-77900A814F33}" srcOrd="8" destOrd="0" presId="urn:microsoft.com/office/officeart/2005/8/layout/vList3"/>
    <dgm:cxn modelId="{609EA028-0243-44A6-A0CD-85C737CFF9EB}" type="presParOf" srcId="{894DDC25-B1C5-4C83-9ECB-77900A814F33}" destId="{C4B4F797-E121-4432-94CA-8F0FB4F681EA}" srcOrd="0" destOrd="0" presId="urn:microsoft.com/office/officeart/2005/8/layout/vList3"/>
    <dgm:cxn modelId="{3AFFA407-06A1-41BF-B7BA-E540EFB5219E}" type="presParOf" srcId="{894DDC25-B1C5-4C83-9ECB-77900A814F33}" destId="{B2A2D08A-9692-42A2-B34D-D674668974BF}" srcOrd="1" destOrd="0" presId="urn:microsoft.com/office/officeart/2005/8/layout/vList3"/>
    <dgm:cxn modelId="{2A16C37D-CCDD-42B3-9531-DA5C8A3EC8AE}" type="presParOf" srcId="{8AC2E5B1-7545-424D-9524-A6DE6836C44A}" destId="{436D27CC-1433-49C0-BBEA-E536A0DF8ECE}" srcOrd="9" destOrd="0" presId="urn:microsoft.com/office/officeart/2005/8/layout/vList3"/>
    <dgm:cxn modelId="{13329D19-E1F7-4E09-8963-967580B4B3A5}" type="presParOf" srcId="{8AC2E5B1-7545-424D-9524-A6DE6836C44A}" destId="{C270E952-FA8E-4EBB-8E24-2A3A6C4E9BF5}" srcOrd="10" destOrd="0" presId="urn:microsoft.com/office/officeart/2005/8/layout/vList3"/>
    <dgm:cxn modelId="{4F55D8D0-1579-44CC-9E6B-4AE9299E9CEA}" type="presParOf" srcId="{C270E952-FA8E-4EBB-8E24-2A3A6C4E9BF5}" destId="{BD619929-FF38-401A-BD07-C556D82131D3}" srcOrd="0" destOrd="0" presId="urn:microsoft.com/office/officeart/2005/8/layout/vList3"/>
    <dgm:cxn modelId="{1B81E655-C3B6-47A8-8C48-56938A0829B8}" type="presParOf" srcId="{C270E952-FA8E-4EBB-8E24-2A3A6C4E9BF5}" destId="{6A353A59-61FE-45FE-B12B-B5E08D489724}" srcOrd="1" destOrd="0" presId="urn:microsoft.com/office/officeart/2005/8/layout/vList3"/>
    <dgm:cxn modelId="{89163904-8B8B-4957-80ED-8DC26E957F8A}" type="presParOf" srcId="{8AC2E5B1-7545-424D-9524-A6DE6836C44A}" destId="{C178A22C-ADD7-4358-945A-434022F3E1C4}" srcOrd="11" destOrd="0" presId="urn:microsoft.com/office/officeart/2005/8/layout/vList3"/>
    <dgm:cxn modelId="{B89F32F8-8908-46AE-A78E-57A3F59F94D8}" type="presParOf" srcId="{8AC2E5B1-7545-424D-9524-A6DE6836C44A}" destId="{ACEED55E-AFAE-4E3E-9738-011280089EAE}" srcOrd="12" destOrd="0" presId="urn:microsoft.com/office/officeart/2005/8/layout/vList3"/>
    <dgm:cxn modelId="{C7937561-B798-427F-919B-AC30B027DEDA}" type="presParOf" srcId="{ACEED55E-AFAE-4E3E-9738-011280089EAE}" destId="{B3946B20-59B3-44D7-80B9-BF1CBD649E9E}" srcOrd="0" destOrd="0" presId="urn:microsoft.com/office/officeart/2005/8/layout/vList3"/>
    <dgm:cxn modelId="{7FCEA4F8-6579-43A4-A05C-872AD212DA87}" type="presParOf" srcId="{ACEED55E-AFAE-4E3E-9738-011280089EAE}" destId="{D7C82AA3-61AA-41F5-B1A1-BFE84BA9FB4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460507-8EFD-43E0-AB0D-99BB9ACE64D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C0F2A9-865F-4E64-BC1F-2F1D3DB1FCB6}">
      <dgm:prSet phldrT="[Текст]" custT="1"/>
      <dgm:spPr>
        <a:ln>
          <a:noFill/>
        </a:ln>
      </dgm:spPr>
      <dgm:t>
        <a:bodyPr/>
        <a:lstStyle/>
        <a:p>
          <a:pPr>
            <a:spcAft>
              <a:spcPts val="0"/>
            </a:spcAft>
          </a:pPr>
          <a:r>
            <a:rPr lang="ru-RU" sz="2400" b="1" dirty="0" smtClean="0">
              <a:latin typeface="Cambria" panose="02040503050406030204" pitchFamily="18" charset="0"/>
            </a:rPr>
            <a:t>- Некоммерческие общественные организации</a:t>
          </a:r>
        </a:p>
        <a:p>
          <a:pPr>
            <a:spcAft>
              <a:spcPts val="0"/>
            </a:spcAft>
          </a:pPr>
          <a:r>
            <a:rPr lang="ru-RU" sz="2400" b="1" dirty="0" smtClean="0">
              <a:latin typeface="Cambria" panose="02040503050406030204" pitchFamily="18" charset="0"/>
            </a:rPr>
            <a:t>- Негосударственные поставщики социальных услуг</a:t>
          </a:r>
          <a:endParaRPr lang="ru-RU" sz="2400" b="1" dirty="0">
            <a:latin typeface="Cambria" panose="02040503050406030204" pitchFamily="18" charset="0"/>
          </a:endParaRPr>
        </a:p>
      </dgm:t>
    </dgm:pt>
    <dgm:pt modelId="{D142684F-A6D1-4294-908E-920E31E1349E}" type="parTrans" cxnId="{BCE33663-E86E-456A-80FA-D5318CC69584}">
      <dgm:prSet/>
      <dgm:spPr/>
      <dgm:t>
        <a:bodyPr/>
        <a:lstStyle/>
        <a:p>
          <a:endParaRPr lang="ru-RU"/>
        </a:p>
      </dgm:t>
    </dgm:pt>
    <dgm:pt modelId="{35B44748-F2F6-4E11-B62C-38CE86B02400}" type="sibTrans" cxnId="{BCE33663-E86E-456A-80FA-D5318CC69584}">
      <dgm:prSet/>
      <dgm:spPr/>
      <dgm:t>
        <a:bodyPr/>
        <a:lstStyle/>
        <a:p>
          <a:endParaRPr lang="ru-RU"/>
        </a:p>
      </dgm:t>
    </dgm:pt>
    <dgm:pt modelId="{8890541F-A0FC-49EA-88F9-0AB5880733A4}">
      <dgm:prSet phldrT="[Текст]" custT="1"/>
      <dgm:spPr>
        <a:ln>
          <a:noFill/>
        </a:ln>
      </dgm:spPr>
      <dgm:t>
        <a:bodyPr/>
        <a:lstStyle/>
        <a:p>
          <a:pPr>
            <a:spcAft>
              <a:spcPts val="0"/>
            </a:spcAft>
          </a:pPr>
          <a:r>
            <a:rPr lang="ru-RU" sz="2400" b="1" dirty="0" smtClean="0">
              <a:latin typeface="Cambria" panose="02040503050406030204" pitchFamily="18" charset="0"/>
            </a:rPr>
            <a:t>- Детские и молодежные центры</a:t>
          </a:r>
        </a:p>
        <a:p>
          <a:pPr>
            <a:spcAft>
              <a:spcPts val="0"/>
            </a:spcAft>
          </a:pPr>
          <a:r>
            <a:rPr lang="ru-RU" sz="2400" b="1" dirty="0" smtClean="0">
              <a:latin typeface="Cambria" panose="02040503050406030204" pitchFamily="18" charset="0"/>
            </a:rPr>
            <a:t>- </a:t>
          </a:r>
          <a:r>
            <a:rPr lang="ru-RU" sz="2400" b="1" dirty="0" err="1" smtClean="0">
              <a:latin typeface="Cambria" panose="02040503050406030204" pitchFamily="18" charset="0"/>
            </a:rPr>
            <a:t>Кванториумы</a:t>
          </a:r>
          <a:endParaRPr lang="ru-RU" sz="2400" b="1" dirty="0">
            <a:latin typeface="Cambria" panose="02040503050406030204" pitchFamily="18" charset="0"/>
          </a:endParaRPr>
        </a:p>
      </dgm:t>
    </dgm:pt>
    <dgm:pt modelId="{26E91DD7-BD2F-453C-B7EC-304321EE8A80}" type="parTrans" cxnId="{68A68BA3-48E8-4E57-A437-7E33C162634B}">
      <dgm:prSet/>
      <dgm:spPr/>
      <dgm:t>
        <a:bodyPr/>
        <a:lstStyle/>
        <a:p>
          <a:endParaRPr lang="ru-RU"/>
        </a:p>
      </dgm:t>
    </dgm:pt>
    <dgm:pt modelId="{626076C8-0710-4335-AD86-5A657F91D84A}" type="sibTrans" cxnId="{68A68BA3-48E8-4E57-A437-7E33C162634B}">
      <dgm:prSet/>
      <dgm:spPr/>
      <dgm:t>
        <a:bodyPr/>
        <a:lstStyle/>
        <a:p>
          <a:endParaRPr lang="ru-RU"/>
        </a:p>
      </dgm:t>
    </dgm:pt>
    <dgm:pt modelId="{6400D009-603F-4DB2-93F5-DAB6AD736C20}">
      <dgm:prSet phldrT="[Текст]" custT="1"/>
      <dgm:spPr>
        <a:ln>
          <a:noFill/>
        </a:ln>
      </dgm:spPr>
      <dgm:t>
        <a:bodyPr/>
        <a:lstStyle/>
        <a:p>
          <a:pPr>
            <a:spcAft>
              <a:spcPts val="0"/>
            </a:spcAft>
          </a:pPr>
          <a:r>
            <a:rPr lang="ru-RU" sz="2400" b="1" dirty="0" smtClean="0">
              <a:latin typeface="Cambria" panose="02040503050406030204" pitchFamily="18" charset="0"/>
            </a:rPr>
            <a:t>- Производственные предприятия</a:t>
          </a:r>
        </a:p>
        <a:p>
          <a:pPr>
            <a:spcAft>
              <a:spcPts val="0"/>
            </a:spcAft>
          </a:pPr>
          <a:r>
            <a:rPr lang="ru-RU" sz="2400" b="1" dirty="0" smtClean="0">
              <a:latin typeface="Cambria" panose="02040503050406030204" pitchFamily="18" charset="0"/>
            </a:rPr>
            <a:t>- Получатели ГСП, успешно реализовавшие свои бизнес-проекты</a:t>
          </a:r>
          <a:endParaRPr lang="ru-RU" sz="2400" b="1" dirty="0">
            <a:latin typeface="Cambria" panose="02040503050406030204" pitchFamily="18" charset="0"/>
          </a:endParaRPr>
        </a:p>
      </dgm:t>
    </dgm:pt>
    <dgm:pt modelId="{2F6D97EA-2C8B-434D-9A7D-5DB0E93A8581}" type="parTrans" cxnId="{1DEC05A0-B750-4127-8AC8-F66E2B896A74}">
      <dgm:prSet/>
      <dgm:spPr/>
      <dgm:t>
        <a:bodyPr/>
        <a:lstStyle/>
        <a:p>
          <a:endParaRPr lang="ru-RU"/>
        </a:p>
      </dgm:t>
    </dgm:pt>
    <dgm:pt modelId="{5EFEBAE0-38FC-40CF-966F-BD1A2DBE9303}" type="sibTrans" cxnId="{1DEC05A0-B750-4127-8AC8-F66E2B896A74}">
      <dgm:prSet/>
      <dgm:spPr/>
      <dgm:t>
        <a:bodyPr/>
        <a:lstStyle/>
        <a:p>
          <a:endParaRPr lang="ru-RU"/>
        </a:p>
      </dgm:t>
    </dgm:pt>
    <dgm:pt modelId="{C3A11AD4-8143-42FA-B756-31C4DBE34901}" type="pres">
      <dgm:prSet presAssocID="{22460507-8EFD-43E0-AB0D-99BB9ACE64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45B082-F0E2-4091-9FE6-96B7E5EB21CD}" type="pres">
      <dgm:prSet presAssocID="{53C0F2A9-865F-4E64-BC1F-2F1D3DB1FCB6}" presName="parentText" presStyleLbl="node1" presStyleIdx="0" presStyleCnt="3" custScaleY="1420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843D2D-43EF-47AE-82A6-B514BDFA54F6}" type="pres">
      <dgm:prSet presAssocID="{35B44748-F2F6-4E11-B62C-38CE86B02400}" presName="spacer" presStyleCnt="0"/>
      <dgm:spPr/>
    </dgm:pt>
    <dgm:pt modelId="{5D115F1A-D833-45A4-BD37-CAB581EA4352}" type="pres">
      <dgm:prSet presAssocID="{8890541F-A0FC-49EA-88F9-0AB5880733A4}" presName="parentText" presStyleLbl="node1" presStyleIdx="1" presStyleCnt="3" custScaleY="1041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AB9C7A-9CDF-43FD-ADFC-62C4B6637433}" type="pres">
      <dgm:prSet presAssocID="{626076C8-0710-4335-AD86-5A657F91D84A}" presName="spacer" presStyleCnt="0"/>
      <dgm:spPr/>
    </dgm:pt>
    <dgm:pt modelId="{370FBD51-74DA-4C54-99F3-32749D2D954D}" type="pres">
      <dgm:prSet presAssocID="{6400D009-603F-4DB2-93F5-DAB6AD736C20}" presName="parentText" presStyleLbl="node1" presStyleIdx="2" presStyleCnt="3" custScaleY="1200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A68BA3-48E8-4E57-A437-7E33C162634B}" srcId="{22460507-8EFD-43E0-AB0D-99BB9ACE64D5}" destId="{8890541F-A0FC-49EA-88F9-0AB5880733A4}" srcOrd="1" destOrd="0" parTransId="{26E91DD7-BD2F-453C-B7EC-304321EE8A80}" sibTransId="{626076C8-0710-4335-AD86-5A657F91D84A}"/>
    <dgm:cxn modelId="{1DEC05A0-B750-4127-8AC8-F66E2B896A74}" srcId="{22460507-8EFD-43E0-AB0D-99BB9ACE64D5}" destId="{6400D009-603F-4DB2-93F5-DAB6AD736C20}" srcOrd="2" destOrd="0" parTransId="{2F6D97EA-2C8B-434D-9A7D-5DB0E93A8581}" sibTransId="{5EFEBAE0-38FC-40CF-966F-BD1A2DBE9303}"/>
    <dgm:cxn modelId="{D1858536-9C11-49E4-A32C-57EB398A6942}" type="presOf" srcId="{8890541F-A0FC-49EA-88F9-0AB5880733A4}" destId="{5D115F1A-D833-45A4-BD37-CAB581EA4352}" srcOrd="0" destOrd="0" presId="urn:microsoft.com/office/officeart/2005/8/layout/vList2"/>
    <dgm:cxn modelId="{BCE33663-E86E-456A-80FA-D5318CC69584}" srcId="{22460507-8EFD-43E0-AB0D-99BB9ACE64D5}" destId="{53C0F2A9-865F-4E64-BC1F-2F1D3DB1FCB6}" srcOrd="0" destOrd="0" parTransId="{D142684F-A6D1-4294-908E-920E31E1349E}" sibTransId="{35B44748-F2F6-4E11-B62C-38CE86B02400}"/>
    <dgm:cxn modelId="{3B47D821-DD67-46B9-BED7-CA7B9DAF5139}" type="presOf" srcId="{22460507-8EFD-43E0-AB0D-99BB9ACE64D5}" destId="{C3A11AD4-8143-42FA-B756-31C4DBE34901}" srcOrd="0" destOrd="0" presId="urn:microsoft.com/office/officeart/2005/8/layout/vList2"/>
    <dgm:cxn modelId="{C8C455A6-7872-4361-8407-BB5AB554317E}" type="presOf" srcId="{6400D009-603F-4DB2-93F5-DAB6AD736C20}" destId="{370FBD51-74DA-4C54-99F3-32749D2D954D}" srcOrd="0" destOrd="0" presId="urn:microsoft.com/office/officeart/2005/8/layout/vList2"/>
    <dgm:cxn modelId="{533A27B0-85EF-4F0E-8B69-602A156C3F50}" type="presOf" srcId="{53C0F2A9-865F-4E64-BC1F-2F1D3DB1FCB6}" destId="{2045B082-F0E2-4091-9FE6-96B7E5EB21CD}" srcOrd="0" destOrd="0" presId="urn:microsoft.com/office/officeart/2005/8/layout/vList2"/>
    <dgm:cxn modelId="{EB7F5D53-4C9F-4955-A395-9A9A2A08BA08}" type="presParOf" srcId="{C3A11AD4-8143-42FA-B756-31C4DBE34901}" destId="{2045B082-F0E2-4091-9FE6-96B7E5EB21CD}" srcOrd="0" destOrd="0" presId="urn:microsoft.com/office/officeart/2005/8/layout/vList2"/>
    <dgm:cxn modelId="{988D683D-96BB-4155-A79C-419AB1EAD88F}" type="presParOf" srcId="{C3A11AD4-8143-42FA-B756-31C4DBE34901}" destId="{70843D2D-43EF-47AE-82A6-B514BDFA54F6}" srcOrd="1" destOrd="0" presId="urn:microsoft.com/office/officeart/2005/8/layout/vList2"/>
    <dgm:cxn modelId="{8A4013FB-05B1-4CBB-9197-CF7838F5D564}" type="presParOf" srcId="{C3A11AD4-8143-42FA-B756-31C4DBE34901}" destId="{5D115F1A-D833-45A4-BD37-CAB581EA4352}" srcOrd="2" destOrd="0" presId="urn:microsoft.com/office/officeart/2005/8/layout/vList2"/>
    <dgm:cxn modelId="{5825101A-78E1-440A-8929-5C6BEAC2E3AF}" type="presParOf" srcId="{C3A11AD4-8143-42FA-B756-31C4DBE34901}" destId="{36AB9C7A-9CDF-43FD-ADFC-62C4B6637433}" srcOrd="3" destOrd="0" presId="urn:microsoft.com/office/officeart/2005/8/layout/vList2"/>
    <dgm:cxn modelId="{D8CB6713-CE42-4775-B589-BF1FE8A281CA}" type="presParOf" srcId="{C3A11AD4-8143-42FA-B756-31C4DBE34901}" destId="{370FBD51-74DA-4C54-99F3-32749D2D954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460507-8EFD-43E0-AB0D-99BB9ACE64D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C0F2A9-865F-4E64-BC1F-2F1D3DB1FCB6}">
      <dgm:prSet phldrT="[Текст]"/>
      <dgm:spPr>
        <a:solidFill>
          <a:schemeClr val="tx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>
            <a:spcAft>
              <a:spcPts val="0"/>
            </a:spcAft>
          </a:pPr>
          <a:r>
            <a:rPr lang="ru-RU" b="1" dirty="0" smtClean="0">
              <a:latin typeface="Cambria" panose="02040503050406030204" pitchFamily="18" charset="0"/>
            </a:rPr>
            <a:t>Организация профессионально-ориентированного пространства, способствующего приобретению новых знаний и умений, реализации потребностей </a:t>
          </a:r>
        </a:p>
        <a:p>
          <a:pPr>
            <a:spcAft>
              <a:spcPts val="0"/>
            </a:spcAft>
          </a:pPr>
          <a:r>
            <a:rPr lang="ru-RU" b="1" dirty="0" smtClean="0">
              <a:latin typeface="Cambria" panose="02040503050406030204" pitchFamily="18" charset="0"/>
            </a:rPr>
            <a:t>в самореализации</a:t>
          </a:r>
          <a:endParaRPr lang="ru-RU" b="1" dirty="0">
            <a:latin typeface="Cambria" panose="02040503050406030204" pitchFamily="18" charset="0"/>
          </a:endParaRPr>
        </a:p>
      </dgm:t>
    </dgm:pt>
    <dgm:pt modelId="{D142684F-A6D1-4294-908E-920E31E1349E}" type="parTrans" cxnId="{BCE33663-E86E-456A-80FA-D5318CC69584}">
      <dgm:prSet/>
      <dgm:spPr/>
      <dgm:t>
        <a:bodyPr/>
        <a:lstStyle/>
        <a:p>
          <a:endParaRPr lang="ru-RU"/>
        </a:p>
      </dgm:t>
    </dgm:pt>
    <dgm:pt modelId="{35B44748-F2F6-4E11-B62C-38CE86B02400}" type="sibTrans" cxnId="{BCE33663-E86E-456A-80FA-D5318CC69584}">
      <dgm:prSet/>
      <dgm:spPr/>
      <dgm:t>
        <a:bodyPr/>
        <a:lstStyle/>
        <a:p>
          <a:endParaRPr lang="ru-RU"/>
        </a:p>
      </dgm:t>
    </dgm:pt>
    <dgm:pt modelId="{2A6E7036-0827-4D53-B9F5-3DFD751D3800}">
      <dgm:prSet phldrT="[Текст]"/>
      <dgm:spPr>
        <a:ln>
          <a:noFill/>
        </a:ln>
      </dgm:spPr>
      <dgm:t>
        <a:bodyPr/>
        <a:lstStyle/>
        <a:p>
          <a:pPr>
            <a:spcAft>
              <a:spcPts val="0"/>
            </a:spcAft>
          </a:pPr>
          <a:r>
            <a:rPr lang="ru-RU" b="1" dirty="0" smtClean="0">
              <a:latin typeface="Cambria" panose="02040503050406030204" pitchFamily="18" charset="0"/>
            </a:rPr>
            <a:t>1. Создать условия для организации </a:t>
          </a:r>
          <a:r>
            <a:rPr lang="ru-RU" b="1" dirty="0" err="1" smtClean="0">
              <a:latin typeface="Cambria" panose="02040503050406030204" pitchFamily="18" charset="0"/>
            </a:rPr>
            <a:t>коворкингов</a:t>
          </a:r>
          <a:r>
            <a:rPr lang="ru-RU" b="1" dirty="0" smtClean="0">
              <a:latin typeface="Cambria" panose="02040503050406030204" pitchFamily="18" charset="0"/>
            </a:rPr>
            <a:t>, включающих пространства для проведения обучения </a:t>
          </a:r>
        </a:p>
        <a:p>
          <a:pPr>
            <a:spcAft>
              <a:spcPts val="0"/>
            </a:spcAft>
          </a:pPr>
          <a:r>
            <a:rPr lang="ru-RU" b="1" dirty="0" smtClean="0">
              <a:latin typeface="Cambria" panose="02040503050406030204" pitchFamily="18" charset="0"/>
            </a:rPr>
            <a:t>и практической деятельности;</a:t>
          </a:r>
        </a:p>
        <a:p>
          <a:pPr>
            <a:spcAft>
              <a:spcPct val="35000"/>
            </a:spcAft>
          </a:pPr>
          <a:endParaRPr lang="ru-RU" b="1" dirty="0" smtClean="0">
            <a:latin typeface="Cambria" panose="02040503050406030204" pitchFamily="18" charset="0"/>
          </a:endParaRPr>
        </a:p>
        <a:p>
          <a:pPr>
            <a:spcAft>
              <a:spcPts val="0"/>
            </a:spcAft>
          </a:pPr>
          <a:r>
            <a:rPr lang="ru-RU" b="1" dirty="0" smtClean="0">
              <a:latin typeface="Cambria" panose="02040503050406030204" pitchFamily="18" charset="0"/>
            </a:rPr>
            <a:t>2. Организовать обучение членов семей </a:t>
          </a:r>
        </a:p>
        <a:p>
          <a:pPr>
            <a:spcAft>
              <a:spcPts val="0"/>
            </a:spcAft>
          </a:pPr>
          <a:r>
            <a:rPr lang="ru-RU" b="1" dirty="0" smtClean="0">
              <a:latin typeface="Cambria" panose="02040503050406030204" pitchFamily="18" charset="0"/>
            </a:rPr>
            <a:t>в профессиональных, ремесленных, творческих мастерских;</a:t>
          </a:r>
        </a:p>
        <a:p>
          <a:pPr>
            <a:spcAft>
              <a:spcPct val="35000"/>
            </a:spcAft>
          </a:pPr>
          <a:endParaRPr lang="ru-RU" b="1" dirty="0" smtClean="0">
            <a:latin typeface="Cambria" panose="02040503050406030204" pitchFamily="18" charset="0"/>
          </a:endParaRPr>
        </a:p>
        <a:p>
          <a:pPr>
            <a:spcAft>
              <a:spcPct val="35000"/>
            </a:spcAft>
          </a:pPr>
          <a:r>
            <a:rPr lang="ru-RU" b="1" dirty="0" smtClean="0">
              <a:latin typeface="Cambria" panose="02040503050406030204" pitchFamily="18" charset="0"/>
            </a:rPr>
            <a:t>3. Провести серию мероприятий, направленных на повышение психологической устойчивости, жизненной мотивации, личностного роста и профориентации</a:t>
          </a:r>
          <a:endParaRPr lang="ru-RU" b="1" dirty="0">
            <a:latin typeface="Cambria" panose="02040503050406030204" pitchFamily="18" charset="0"/>
          </a:endParaRPr>
        </a:p>
      </dgm:t>
    </dgm:pt>
    <dgm:pt modelId="{CEC71B5D-9E06-454E-AB57-1932D387F84B}" type="parTrans" cxnId="{85909102-A26D-4821-91DB-936131FA4F90}">
      <dgm:prSet/>
      <dgm:spPr/>
      <dgm:t>
        <a:bodyPr/>
        <a:lstStyle/>
        <a:p>
          <a:endParaRPr lang="ru-RU"/>
        </a:p>
      </dgm:t>
    </dgm:pt>
    <dgm:pt modelId="{766B6B59-4DD5-4BC2-9A07-F765B3DF682D}" type="sibTrans" cxnId="{85909102-A26D-4821-91DB-936131FA4F90}">
      <dgm:prSet/>
      <dgm:spPr/>
      <dgm:t>
        <a:bodyPr/>
        <a:lstStyle/>
        <a:p>
          <a:endParaRPr lang="ru-RU"/>
        </a:p>
      </dgm:t>
    </dgm:pt>
    <dgm:pt modelId="{C3A11AD4-8143-42FA-B756-31C4DBE34901}" type="pres">
      <dgm:prSet presAssocID="{22460507-8EFD-43E0-AB0D-99BB9ACE64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45B082-F0E2-4091-9FE6-96B7E5EB21CD}" type="pres">
      <dgm:prSet presAssocID="{53C0F2A9-865F-4E64-BC1F-2F1D3DB1FCB6}" presName="parentText" presStyleLbl="node1" presStyleIdx="0" presStyleCnt="2" custScaleY="8679" custLinFactY="-11463" custLinFactNeighborX="-160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843D2D-43EF-47AE-82A6-B514BDFA54F6}" type="pres">
      <dgm:prSet presAssocID="{35B44748-F2F6-4E11-B62C-38CE86B02400}" presName="spacer" presStyleCnt="0"/>
      <dgm:spPr/>
    </dgm:pt>
    <dgm:pt modelId="{181EE7A1-DF5E-47B6-98F4-BD2B923C38AE}" type="pres">
      <dgm:prSet presAssocID="{2A6E7036-0827-4D53-B9F5-3DFD751D3800}" presName="parentText" presStyleLbl="node1" presStyleIdx="1" presStyleCnt="2" custScaleY="20201" custLinFactY="2463" custLinFactNeighborX="107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909102-A26D-4821-91DB-936131FA4F90}" srcId="{22460507-8EFD-43E0-AB0D-99BB9ACE64D5}" destId="{2A6E7036-0827-4D53-B9F5-3DFD751D3800}" srcOrd="1" destOrd="0" parTransId="{CEC71B5D-9E06-454E-AB57-1932D387F84B}" sibTransId="{766B6B59-4DD5-4BC2-9A07-F765B3DF682D}"/>
    <dgm:cxn modelId="{83AB90D5-AC4B-41A1-92EA-058D817520D8}" type="presOf" srcId="{2A6E7036-0827-4D53-B9F5-3DFD751D3800}" destId="{181EE7A1-DF5E-47B6-98F4-BD2B923C38AE}" srcOrd="0" destOrd="0" presId="urn:microsoft.com/office/officeart/2005/8/layout/vList2"/>
    <dgm:cxn modelId="{31B73D81-74D7-4767-A015-567F84701FCD}" type="presOf" srcId="{22460507-8EFD-43E0-AB0D-99BB9ACE64D5}" destId="{C3A11AD4-8143-42FA-B756-31C4DBE34901}" srcOrd="0" destOrd="0" presId="urn:microsoft.com/office/officeart/2005/8/layout/vList2"/>
    <dgm:cxn modelId="{BCE33663-E86E-456A-80FA-D5318CC69584}" srcId="{22460507-8EFD-43E0-AB0D-99BB9ACE64D5}" destId="{53C0F2A9-865F-4E64-BC1F-2F1D3DB1FCB6}" srcOrd="0" destOrd="0" parTransId="{D142684F-A6D1-4294-908E-920E31E1349E}" sibTransId="{35B44748-F2F6-4E11-B62C-38CE86B02400}"/>
    <dgm:cxn modelId="{ACFBBA2C-5949-4742-9234-F4875E252B7F}" type="presOf" srcId="{53C0F2A9-865F-4E64-BC1F-2F1D3DB1FCB6}" destId="{2045B082-F0E2-4091-9FE6-96B7E5EB21CD}" srcOrd="0" destOrd="0" presId="urn:microsoft.com/office/officeart/2005/8/layout/vList2"/>
    <dgm:cxn modelId="{B8FB1E8E-6302-49DA-B1FC-837287DD7657}" type="presParOf" srcId="{C3A11AD4-8143-42FA-B756-31C4DBE34901}" destId="{2045B082-F0E2-4091-9FE6-96B7E5EB21CD}" srcOrd="0" destOrd="0" presId="urn:microsoft.com/office/officeart/2005/8/layout/vList2"/>
    <dgm:cxn modelId="{1ADD8DD7-450B-44CC-A15E-C75479F8F790}" type="presParOf" srcId="{C3A11AD4-8143-42FA-B756-31C4DBE34901}" destId="{70843D2D-43EF-47AE-82A6-B514BDFA54F6}" srcOrd="1" destOrd="0" presId="urn:microsoft.com/office/officeart/2005/8/layout/vList2"/>
    <dgm:cxn modelId="{AFB1D8AB-F953-4CE9-9EDA-609977D6688B}" type="presParOf" srcId="{C3A11AD4-8143-42FA-B756-31C4DBE34901}" destId="{181EE7A1-DF5E-47B6-98F4-BD2B923C38A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98C9E6-A9AA-49FB-B334-688924FF265A}" type="doc">
      <dgm:prSet loTypeId="urn:microsoft.com/office/officeart/2005/8/layout/h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B70CFA-2E3E-41D2-BD85-A40DCFD1BB1E}">
      <dgm:prSet phldrT="[Текст]" custT="1"/>
      <dgm:spPr/>
      <dgm:t>
        <a:bodyPr/>
        <a:lstStyle/>
        <a:p>
          <a:r>
            <a:rPr lang="ru-RU" sz="6000" dirty="0" smtClean="0">
              <a:latin typeface="Cambria" panose="02040503050406030204" pitchFamily="18" charset="0"/>
            </a:rPr>
            <a:t>Направления технологии</a:t>
          </a:r>
          <a:endParaRPr lang="ru-RU" sz="6000" dirty="0">
            <a:latin typeface="Cambria" panose="02040503050406030204" pitchFamily="18" charset="0"/>
          </a:endParaRPr>
        </a:p>
      </dgm:t>
    </dgm:pt>
    <dgm:pt modelId="{3D4B8155-4E82-48C4-AA7F-1A4B65B4A0E4}" type="parTrans" cxnId="{84EB4164-3DE4-4D1E-B478-CD09F78ADA7C}">
      <dgm:prSet/>
      <dgm:spPr/>
      <dgm:t>
        <a:bodyPr/>
        <a:lstStyle/>
        <a:p>
          <a:endParaRPr lang="ru-RU"/>
        </a:p>
      </dgm:t>
    </dgm:pt>
    <dgm:pt modelId="{A0776E93-69A1-4EB9-92D5-EF506723CA5F}" type="sibTrans" cxnId="{84EB4164-3DE4-4D1E-B478-CD09F78ADA7C}">
      <dgm:prSet/>
      <dgm:spPr/>
      <dgm:t>
        <a:bodyPr/>
        <a:lstStyle/>
        <a:p>
          <a:endParaRPr lang="ru-RU"/>
        </a:p>
      </dgm:t>
    </dgm:pt>
    <dgm:pt modelId="{D73576DC-2298-4EE1-9FCE-78D02DA12FC9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ru-RU" b="1" dirty="0" smtClean="0">
              <a:latin typeface="Cambria" panose="02040503050406030204" pitchFamily="18" charset="0"/>
            </a:rPr>
            <a:t>Организационное</a:t>
          </a:r>
          <a:r>
            <a:rPr lang="ru-RU" dirty="0" smtClean="0">
              <a:latin typeface="Cambria" panose="02040503050406030204" pitchFamily="18" charset="0"/>
            </a:rPr>
            <a:t> </a:t>
          </a:r>
        </a:p>
        <a:p>
          <a:pPr>
            <a:spcAft>
              <a:spcPts val="0"/>
            </a:spcAft>
          </a:pPr>
          <a:r>
            <a:rPr lang="ru-RU" dirty="0" smtClean="0">
              <a:latin typeface="Cambria" panose="02040503050406030204" pitchFamily="18" charset="0"/>
            </a:rPr>
            <a:t>(заключение соглашений о сотрудничестве в части предоставления помещений, оборудования, организации зон для мастер-классов)</a:t>
          </a:r>
          <a:endParaRPr lang="ru-RU" dirty="0">
            <a:latin typeface="Cambria" panose="02040503050406030204" pitchFamily="18" charset="0"/>
          </a:endParaRPr>
        </a:p>
      </dgm:t>
    </dgm:pt>
    <dgm:pt modelId="{4BED6929-2C2E-44C6-B9D8-D7C2E0A1C4C2}" type="parTrans" cxnId="{B6595B7C-E4AA-404C-9CA0-4B930FEC8197}">
      <dgm:prSet/>
      <dgm:spPr/>
      <dgm:t>
        <a:bodyPr/>
        <a:lstStyle/>
        <a:p>
          <a:endParaRPr lang="ru-RU"/>
        </a:p>
      </dgm:t>
    </dgm:pt>
    <dgm:pt modelId="{138E6F26-A9A3-4AD2-81A4-2055E52ABD29}" type="sibTrans" cxnId="{B6595B7C-E4AA-404C-9CA0-4B930FEC8197}">
      <dgm:prSet/>
      <dgm:spPr/>
      <dgm:t>
        <a:bodyPr/>
        <a:lstStyle/>
        <a:p>
          <a:endParaRPr lang="ru-RU"/>
        </a:p>
      </dgm:t>
    </dgm:pt>
    <dgm:pt modelId="{0AF547FF-0C17-4338-B04D-B9E5B16033E4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400" b="1" dirty="0" smtClean="0">
              <a:latin typeface="Cambria" panose="02040503050406030204" pitchFamily="18" charset="0"/>
            </a:rPr>
            <a:t>Мотивационное </a:t>
          </a:r>
          <a:r>
            <a:rPr lang="ru-RU" sz="2400" dirty="0" smtClean="0">
              <a:latin typeface="Cambria" panose="02040503050406030204" pitchFamily="18" charset="0"/>
            </a:rPr>
            <a:t>(занятия по мотивации, личностному росту, социализации)</a:t>
          </a:r>
          <a:endParaRPr lang="ru-RU" sz="2400" dirty="0">
            <a:latin typeface="Cambria" panose="02040503050406030204" pitchFamily="18" charset="0"/>
          </a:endParaRPr>
        </a:p>
      </dgm:t>
    </dgm:pt>
    <dgm:pt modelId="{72B79700-E4CC-4230-A0CA-1AE14C0DE673}" type="parTrans" cxnId="{5B6AD76E-B4BA-45A2-8106-CAD9CD80039B}">
      <dgm:prSet/>
      <dgm:spPr/>
      <dgm:t>
        <a:bodyPr/>
        <a:lstStyle/>
        <a:p>
          <a:endParaRPr lang="ru-RU"/>
        </a:p>
      </dgm:t>
    </dgm:pt>
    <dgm:pt modelId="{0B083CDB-CD5C-4A3D-B811-B2BE9EEA65E3}" type="sibTrans" cxnId="{5B6AD76E-B4BA-45A2-8106-CAD9CD80039B}">
      <dgm:prSet/>
      <dgm:spPr/>
      <dgm:t>
        <a:bodyPr/>
        <a:lstStyle/>
        <a:p>
          <a:endParaRPr lang="ru-RU"/>
        </a:p>
      </dgm:t>
    </dgm:pt>
    <dgm:pt modelId="{7B4B2E48-69B0-4B2D-B63A-68354371AA91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400" b="1" dirty="0" err="1" smtClean="0">
              <a:latin typeface="Cambria" panose="02040503050406030204" pitchFamily="18" charset="0"/>
            </a:rPr>
            <a:t>Профориентационное</a:t>
          </a:r>
          <a:endParaRPr lang="ru-RU" sz="2400" b="1" dirty="0" smtClean="0">
            <a:latin typeface="Cambria" panose="02040503050406030204" pitchFamily="18" charset="0"/>
          </a:endParaRPr>
        </a:p>
        <a:p>
          <a:pPr>
            <a:spcAft>
              <a:spcPts val="0"/>
            </a:spcAft>
          </a:pPr>
          <a:r>
            <a:rPr lang="ru-RU" sz="2000" dirty="0" smtClean="0">
              <a:latin typeface="Cambria" panose="02040503050406030204" pitchFamily="18" charset="0"/>
            </a:rPr>
            <a:t> ( проведение мастер-классов, обучающих программ, предоставление помещений и оборудования для реализации </a:t>
          </a:r>
          <a:r>
            <a:rPr lang="ru-RU" sz="2000" dirty="0" err="1" smtClean="0">
              <a:latin typeface="Cambria" panose="02040503050406030204" pitchFamily="18" charset="0"/>
            </a:rPr>
            <a:t>бизнес-идей</a:t>
          </a:r>
          <a:r>
            <a:rPr lang="ru-RU" sz="2000" dirty="0" smtClean="0">
              <a:latin typeface="Cambria" panose="02040503050406030204" pitchFamily="18" charset="0"/>
            </a:rPr>
            <a:t> и </a:t>
          </a:r>
          <a:r>
            <a:rPr lang="ru-RU" sz="2000" dirty="0" err="1" smtClean="0">
              <a:latin typeface="Cambria" panose="02040503050406030204" pitchFamily="18" charset="0"/>
            </a:rPr>
            <a:t>фриланса</a:t>
          </a:r>
          <a:r>
            <a:rPr lang="ru-RU" sz="2000" dirty="0" smtClean="0">
              <a:latin typeface="Cambria" panose="02040503050406030204" pitchFamily="18" charset="0"/>
            </a:rPr>
            <a:t>)</a:t>
          </a:r>
          <a:endParaRPr lang="ru-RU" sz="2000" dirty="0">
            <a:latin typeface="Cambria" panose="02040503050406030204" pitchFamily="18" charset="0"/>
          </a:endParaRPr>
        </a:p>
      </dgm:t>
    </dgm:pt>
    <dgm:pt modelId="{95AD84D3-4AFA-42A0-94B2-3AB044F22957}" type="parTrans" cxnId="{FD42B621-0331-4C39-8931-1171783F4A33}">
      <dgm:prSet/>
      <dgm:spPr/>
      <dgm:t>
        <a:bodyPr/>
        <a:lstStyle/>
        <a:p>
          <a:endParaRPr lang="ru-RU"/>
        </a:p>
      </dgm:t>
    </dgm:pt>
    <dgm:pt modelId="{75B24932-0378-4228-94C2-82517465F395}" type="sibTrans" cxnId="{FD42B621-0331-4C39-8931-1171783F4A33}">
      <dgm:prSet/>
      <dgm:spPr/>
      <dgm:t>
        <a:bodyPr/>
        <a:lstStyle/>
        <a:p>
          <a:endParaRPr lang="ru-RU"/>
        </a:p>
      </dgm:t>
    </dgm:pt>
    <dgm:pt modelId="{85865217-DD73-4BFF-87B8-FF101D510000}" type="pres">
      <dgm:prSet presAssocID="{4198C9E6-A9AA-49FB-B334-688924FF265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6BDB6E-05AB-4075-8510-B1186601C2AB}" type="pres">
      <dgm:prSet presAssocID="{28B70CFA-2E3E-41D2-BD85-A40DCFD1BB1E}" presName="roof" presStyleLbl="dkBgShp" presStyleIdx="0" presStyleCnt="2"/>
      <dgm:spPr/>
      <dgm:t>
        <a:bodyPr/>
        <a:lstStyle/>
        <a:p>
          <a:endParaRPr lang="ru-RU"/>
        </a:p>
      </dgm:t>
    </dgm:pt>
    <dgm:pt modelId="{E11CE6D4-82CD-48E6-B3E3-FC391B05A920}" type="pres">
      <dgm:prSet presAssocID="{28B70CFA-2E3E-41D2-BD85-A40DCFD1BB1E}" presName="pillars" presStyleCnt="0"/>
      <dgm:spPr/>
    </dgm:pt>
    <dgm:pt modelId="{5890FD69-9576-4AFE-8FC9-2F829C346A81}" type="pres">
      <dgm:prSet presAssocID="{28B70CFA-2E3E-41D2-BD85-A40DCFD1BB1E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3918D7-C233-4E0A-99DB-4B8E0321B9DE}" type="pres">
      <dgm:prSet presAssocID="{0AF547FF-0C17-4338-B04D-B9E5B16033E4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A2A62A-BA68-4BE6-B617-45E18E5881A5}" type="pres">
      <dgm:prSet presAssocID="{7B4B2E48-69B0-4B2D-B63A-68354371AA91}" presName="pillarX" presStyleLbl="node1" presStyleIdx="2" presStyleCnt="3" custScaleX="109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6591C5-35C7-49C6-B97D-E5105E4CB3F7}" type="pres">
      <dgm:prSet presAssocID="{28B70CFA-2E3E-41D2-BD85-A40DCFD1BB1E}" presName="base" presStyleLbl="dkBgShp" presStyleIdx="1" presStyleCnt="2"/>
      <dgm:spPr/>
    </dgm:pt>
  </dgm:ptLst>
  <dgm:cxnLst>
    <dgm:cxn modelId="{FD42B621-0331-4C39-8931-1171783F4A33}" srcId="{28B70CFA-2E3E-41D2-BD85-A40DCFD1BB1E}" destId="{7B4B2E48-69B0-4B2D-B63A-68354371AA91}" srcOrd="2" destOrd="0" parTransId="{95AD84D3-4AFA-42A0-94B2-3AB044F22957}" sibTransId="{75B24932-0378-4228-94C2-82517465F395}"/>
    <dgm:cxn modelId="{51BF4535-0E63-473F-B3C6-6EE749C8F8D5}" type="presOf" srcId="{0AF547FF-0C17-4338-B04D-B9E5B16033E4}" destId="{E23918D7-C233-4E0A-99DB-4B8E0321B9DE}" srcOrd="0" destOrd="0" presId="urn:microsoft.com/office/officeart/2005/8/layout/hList3"/>
    <dgm:cxn modelId="{8CF546C7-87D4-489C-BA37-D32C98F68B71}" type="presOf" srcId="{4198C9E6-A9AA-49FB-B334-688924FF265A}" destId="{85865217-DD73-4BFF-87B8-FF101D510000}" srcOrd="0" destOrd="0" presId="urn:microsoft.com/office/officeart/2005/8/layout/hList3"/>
    <dgm:cxn modelId="{110F8573-A02A-4A86-B5F3-0C675C560E5B}" type="presOf" srcId="{28B70CFA-2E3E-41D2-BD85-A40DCFD1BB1E}" destId="{CA6BDB6E-05AB-4075-8510-B1186601C2AB}" srcOrd="0" destOrd="0" presId="urn:microsoft.com/office/officeart/2005/8/layout/hList3"/>
    <dgm:cxn modelId="{A3B481D6-C56A-44CC-86DF-CA762F8C3321}" type="presOf" srcId="{D73576DC-2298-4EE1-9FCE-78D02DA12FC9}" destId="{5890FD69-9576-4AFE-8FC9-2F829C346A81}" srcOrd="0" destOrd="0" presId="urn:microsoft.com/office/officeart/2005/8/layout/hList3"/>
    <dgm:cxn modelId="{B6595B7C-E4AA-404C-9CA0-4B930FEC8197}" srcId="{28B70CFA-2E3E-41D2-BD85-A40DCFD1BB1E}" destId="{D73576DC-2298-4EE1-9FCE-78D02DA12FC9}" srcOrd="0" destOrd="0" parTransId="{4BED6929-2C2E-44C6-B9D8-D7C2E0A1C4C2}" sibTransId="{138E6F26-A9A3-4AD2-81A4-2055E52ABD29}"/>
    <dgm:cxn modelId="{84EB4164-3DE4-4D1E-B478-CD09F78ADA7C}" srcId="{4198C9E6-A9AA-49FB-B334-688924FF265A}" destId="{28B70CFA-2E3E-41D2-BD85-A40DCFD1BB1E}" srcOrd="0" destOrd="0" parTransId="{3D4B8155-4E82-48C4-AA7F-1A4B65B4A0E4}" sibTransId="{A0776E93-69A1-4EB9-92D5-EF506723CA5F}"/>
    <dgm:cxn modelId="{5B6AD76E-B4BA-45A2-8106-CAD9CD80039B}" srcId="{28B70CFA-2E3E-41D2-BD85-A40DCFD1BB1E}" destId="{0AF547FF-0C17-4338-B04D-B9E5B16033E4}" srcOrd="1" destOrd="0" parTransId="{72B79700-E4CC-4230-A0CA-1AE14C0DE673}" sibTransId="{0B083CDB-CD5C-4A3D-B811-B2BE9EEA65E3}"/>
    <dgm:cxn modelId="{F285CC83-E62E-41F9-A9B4-7665A7E0D35F}" type="presOf" srcId="{7B4B2E48-69B0-4B2D-B63A-68354371AA91}" destId="{64A2A62A-BA68-4BE6-B617-45E18E5881A5}" srcOrd="0" destOrd="0" presId="urn:microsoft.com/office/officeart/2005/8/layout/hList3"/>
    <dgm:cxn modelId="{CD280AA5-2496-4A25-AF25-9A482A413BFA}" type="presParOf" srcId="{85865217-DD73-4BFF-87B8-FF101D510000}" destId="{CA6BDB6E-05AB-4075-8510-B1186601C2AB}" srcOrd="0" destOrd="0" presId="urn:microsoft.com/office/officeart/2005/8/layout/hList3"/>
    <dgm:cxn modelId="{E8E549AB-491E-4FDC-9FE4-7DBDB1C8DFB5}" type="presParOf" srcId="{85865217-DD73-4BFF-87B8-FF101D510000}" destId="{E11CE6D4-82CD-48E6-B3E3-FC391B05A920}" srcOrd="1" destOrd="0" presId="urn:microsoft.com/office/officeart/2005/8/layout/hList3"/>
    <dgm:cxn modelId="{886E87E4-C638-4C50-9D31-694C925375FE}" type="presParOf" srcId="{E11CE6D4-82CD-48E6-B3E3-FC391B05A920}" destId="{5890FD69-9576-4AFE-8FC9-2F829C346A81}" srcOrd="0" destOrd="0" presId="urn:microsoft.com/office/officeart/2005/8/layout/hList3"/>
    <dgm:cxn modelId="{65B8B40C-D0E0-4837-B688-CC1BA1536162}" type="presParOf" srcId="{E11CE6D4-82CD-48E6-B3E3-FC391B05A920}" destId="{E23918D7-C233-4E0A-99DB-4B8E0321B9DE}" srcOrd="1" destOrd="0" presId="urn:microsoft.com/office/officeart/2005/8/layout/hList3"/>
    <dgm:cxn modelId="{D7AE0FA2-80DD-446A-91F0-4C2B5316E2A2}" type="presParOf" srcId="{E11CE6D4-82CD-48E6-B3E3-FC391B05A920}" destId="{64A2A62A-BA68-4BE6-B617-45E18E5881A5}" srcOrd="2" destOrd="0" presId="urn:microsoft.com/office/officeart/2005/8/layout/hList3"/>
    <dgm:cxn modelId="{BFE79458-6DBB-4A05-A5A5-5D2A783D0D6A}" type="presParOf" srcId="{85865217-DD73-4BFF-87B8-FF101D510000}" destId="{376591C5-35C7-49C6-B97D-E5105E4CB3F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A84B7C-224D-40CC-966F-FAF10FC72CA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F42D36-12C3-4C1A-99F8-A95C4D15781B}">
      <dgm:prSet phldrT="[Текст]"/>
      <dgm:spPr>
        <a:solidFill>
          <a:schemeClr val="bg1"/>
        </a:solidFill>
        <a:ln w="19050"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208AA93F-707F-4FD5-A801-248731BC3F61}" type="parTrans" cxnId="{67589A73-CF3D-40B2-A560-EDDEC3BB5753}">
      <dgm:prSet/>
      <dgm:spPr/>
      <dgm:t>
        <a:bodyPr/>
        <a:lstStyle/>
        <a:p>
          <a:endParaRPr lang="ru-RU"/>
        </a:p>
      </dgm:t>
    </dgm:pt>
    <dgm:pt modelId="{5B69740D-F586-405B-8950-C31BB0461254}" type="sibTrans" cxnId="{67589A73-CF3D-40B2-A560-EDDEC3BB5753}">
      <dgm:prSet/>
      <dgm:spPr/>
      <dgm:t>
        <a:bodyPr/>
        <a:lstStyle/>
        <a:p>
          <a:endParaRPr lang="ru-RU"/>
        </a:p>
      </dgm:t>
    </dgm:pt>
    <dgm:pt modelId="{B4879885-FB74-4A8C-9D5A-81600B96AE91}">
      <dgm:prSet phldrT="[Текст]" custT="1"/>
      <dgm:spPr>
        <a:solidFill>
          <a:schemeClr val="bg1">
            <a:alpha val="90000"/>
          </a:schemeClr>
        </a:solidFill>
        <a:ln>
          <a:solidFill>
            <a:srgbClr val="008080">
              <a:alpha val="90000"/>
            </a:srgbClr>
          </a:solidFill>
        </a:ln>
      </dgm:spPr>
      <dgm:t>
        <a:bodyPr/>
        <a:lstStyle/>
        <a:p>
          <a:r>
            <a:rPr lang="en-US" sz="2400" u="sng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Proxima Nova Regular" pitchFamily="34" charset="-122"/>
              <a:cs typeface="Arial" panose="020B0604020202020204" pitchFamily="34" charset="0"/>
              <a:hlinkClick xmlns:r="http://schemas.openxmlformats.org/officeDocument/2006/relationships" r:id="rId1"/>
            </a:rPr>
            <a:t>https://ok.ru/group/56524114231399</a:t>
          </a:r>
          <a:endParaRPr lang="ru-RU" sz="2400" u="sng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ea typeface="Proxima Nova Regular" pitchFamily="34" charset="-122"/>
            <a:cs typeface="Arial" panose="020B0604020202020204" pitchFamily="34" charset="0"/>
          </a:endParaRPr>
        </a:p>
      </dgm:t>
    </dgm:pt>
    <dgm:pt modelId="{7B6150D1-353E-402F-A6F3-876F612B4B7F}" type="parTrans" cxnId="{EE88B223-798D-4C68-B5F6-867CF98AF2E4}">
      <dgm:prSet/>
      <dgm:spPr/>
      <dgm:t>
        <a:bodyPr/>
        <a:lstStyle/>
        <a:p>
          <a:endParaRPr lang="ru-RU"/>
        </a:p>
      </dgm:t>
    </dgm:pt>
    <dgm:pt modelId="{F3E5B749-58AB-4EAA-9877-AEDDFF31A0E5}" type="sibTrans" cxnId="{EE88B223-798D-4C68-B5F6-867CF98AF2E4}">
      <dgm:prSet/>
      <dgm:spPr/>
      <dgm:t>
        <a:bodyPr/>
        <a:lstStyle/>
        <a:p>
          <a:endParaRPr lang="ru-RU"/>
        </a:p>
      </dgm:t>
    </dgm:pt>
    <dgm:pt modelId="{50420272-891C-4132-902B-D0573B3801D0}">
      <dgm:prSet phldrT="[Текст]"/>
      <dgm:spPr>
        <a:solidFill>
          <a:schemeClr val="bg1"/>
        </a:solidFill>
        <a:ln w="19050"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5F39D532-F54F-4480-BCBB-12B6D5761A76}" type="parTrans" cxnId="{1F81F78D-B40F-47D5-8DFB-B1AD55FDE6CE}">
      <dgm:prSet/>
      <dgm:spPr/>
      <dgm:t>
        <a:bodyPr/>
        <a:lstStyle/>
        <a:p>
          <a:endParaRPr lang="ru-RU"/>
        </a:p>
      </dgm:t>
    </dgm:pt>
    <dgm:pt modelId="{ED63D3F4-2A44-4910-8DB6-F2A8C7B049E3}" type="sibTrans" cxnId="{1F81F78D-B40F-47D5-8DFB-B1AD55FDE6CE}">
      <dgm:prSet/>
      <dgm:spPr/>
      <dgm:t>
        <a:bodyPr/>
        <a:lstStyle/>
        <a:p>
          <a:endParaRPr lang="ru-RU"/>
        </a:p>
      </dgm:t>
    </dgm:pt>
    <dgm:pt modelId="{D07F4DCA-79D9-4D0B-86EE-5F9691DA6FC5}">
      <dgm:prSet phldrT="[Текст]" custT="1"/>
      <dgm:spPr>
        <a:solidFill>
          <a:schemeClr val="bg1">
            <a:alpha val="90000"/>
          </a:schemeClr>
        </a:solidFill>
        <a:ln>
          <a:solidFill>
            <a:srgbClr val="008080">
              <a:alpha val="90000"/>
            </a:srgbClr>
          </a:solidFill>
        </a:ln>
      </dgm:spPr>
      <dgm:t>
        <a:bodyPr/>
        <a:lstStyle/>
        <a:p>
          <a:r>
            <a:rPr lang="ru-RU" sz="2400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Proxima Nova Regular" pitchFamily="34" charset="-122"/>
              <a:cs typeface="Arial" panose="020B0604020202020204" pitchFamily="34" charset="0"/>
              <a:hlinkClick xmlns:r="http://schemas.openxmlformats.org/officeDocument/2006/relationships" r:id="rId2"/>
            </a:rPr>
            <a:t>https://vk.com/club135446130</a:t>
          </a:r>
          <a:r>
            <a:rPr lang="ru-RU" sz="2400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Proxima Nova Regular" pitchFamily="34" charset="-122"/>
              <a:cs typeface="Arial" panose="020B0604020202020204" pitchFamily="34" charset="0"/>
            </a:rPr>
            <a:t> </a:t>
          </a:r>
          <a:endParaRPr lang="ru-RU" sz="2400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ea typeface="Proxima Nova Regular" pitchFamily="34" charset="-122"/>
            <a:cs typeface="Arial" panose="020B0604020202020204" pitchFamily="34" charset="0"/>
          </a:endParaRPr>
        </a:p>
      </dgm:t>
    </dgm:pt>
    <dgm:pt modelId="{42CC8586-341C-488D-9DE8-A7CE6E680183}" type="parTrans" cxnId="{CC883DED-24A9-49F9-831C-03789B4B82D6}">
      <dgm:prSet/>
      <dgm:spPr/>
      <dgm:t>
        <a:bodyPr/>
        <a:lstStyle/>
        <a:p>
          <a:endParaRPr lang="ru-RU"/>
        </a:p>
      </dgm:t>
    </dgm:pt>
    <dgm:pt modelId="{977068D6-C34D-4E65-A8A2-34D60C1CD701}" type="sibTrans" cxnId="{CC883DED-24A9-49F9-831C-03789B4B82D6}">
      <dgm:prSet/>
      <dgm:spPr/>
      <dgm:t>
        <a:bodyPr/>
        <a:lstStyle/>
        <a:p>
          <a:endParaRPr lang="ru-RU"/>
        </a:p>
      </dgm:t>
    </dgm:pt>
    <dgm:pt modelId="{07C01EEC-3C1B-4892-AD2C-F9694EC59D21}">
      <dgm:prSet phldrT="[Текст]"/>
      <dgm:spPr>
        <a:solidFill>
          <a:schemeClr val="bg1"/>
        </a:solidFill>
        <a:ln w="19050"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9617AAE6-A569-4EE1-A623-594BF08ED484}" type="parTrans" cxnId="{1803F3B2-F4C5-41B8-A447-BEDAD19A2AC8}">
      <dgm:prSet/>
      <dgm:spPr/>
      <dgm:t>
        <a:bodyPr/>
        <a:lstStyle/>
        <a:p>
          <a:endParaRPr lang="ru-RU"/>
        </a:p>
      </dgm:t>
    </dgm:pt>
    <dgm:pt modelId="{884D472E-D6A2-4B12-8F99-60C5A8AC09C0}" type="sibTrans" cxnId="{1803F3B2-F4C5-41B8-A447-BEDAD19A2AC8}">
      <dgm:prSet/>
      <dgm:spPr/>
      <dgm:t>
        <a:bodyPr/>
        <a:lstStyle/>
        <a:p>
          <a:endParaRPr lang="ru-RU"/>
        </a:p>
      </dgm:t>
    </dgm:pt>
    <dgm:pt modelId="{653D2433-2700-4C0C-B924-FB66B32058B4}">
      <dgm:prSet phldrT="[Текст]" custT="1"/>
      <dgm:spPr>
        <a:solidFill>
          <a:schemeClr val="bg1">
            <a:alpha val="90000"/>
          </a:schemeClr>
        </a:solidFill>
        <a:ln>
          <a:solidFill>
            <a:srgbClr val="008080">
              <a:alpha val="90000"/>
            </a:srgbClr>
          </a:solidFill>
        </a:ln>
      </dgm:spPr>
      <dgm:t>
        <a:bodyPr/>
        <a:lstStyle/>
        <a:p>
          <a:r>
            <a:rPr lang="en-US" sz="2400" u="sng" kern="1200" dirty="0" smtClean="0">
              <a:solidFill>
                <a:srgbClr val="2B6FB9"/>
              </a:solidFill>
              <a:latin typeface="Arial" panose="020B0604020202020204" pitchFamily="34" charset="0"/>
              <a:ea typeface="Proxima Nova Regular" pitchFamily="34" charset="-122"/>
              <a:cs typeface="Arial" panose="020B0604020202020204" pitchFamily="34" charset="0"/>
            </a:rPr>
            <a:t>https://t.me/ugkcson</a:t>
          </a:r>
          <a:endParaRPr lang="ru-RU" sz="2400" u="sng" kern="1200" dirty="0">
            <a:solidFill>
              <a:srgbClr val="2B6FB9"/>
            </a:solidFill>
            <a:latin typeface="Arial" panose="020B0604020202020204" pitchFamily="34" charset="0"/>
            <a:ea typeface="Proxima Nova Regular" pitchFamily="34" charset="-122"/>
            <a:cs typeface="Arial" panose="020B0604020202020204" pitchFamily="34" charset="0"/>
          </a:endParaRPr>
        </a:p>
      </dgm:t>
    </dgm:pt>
    <dgm:pt modelId="{580876E5-AE7F-4526-9BDA-C9B315884BB0}" type="parTrans" cxnId="{D3927004-CC4B-40F5-9CF9-359477C3C9C0}">
      <dgm:prSet/>
      <dgm:spPr/>
      <dgm:t>
        <a:bodyPr/>
        <a:lstStyle/>
        <a:p>
          <a:endParaRPr lang="ru-RU"/>
        </a:p>
      </dgm:t>
    </dgm:pt>
    <dgm:pt modelId="{A8EEF6F2-02DB-423F-9F44-28DEB33083B8}" type="sibTrans" cxnId="{D3927004-CC4B-40F5-9CF9-359477C3C9C0}">
      <dgm:prSet/>
      <dgm:spPr/>
      <dgm:t>
        <a:bodyPr/>
        <a:lstStyle/>
        <a:p>
          <a:endParaRPr lang="ru-RU"/>
        </a:p>
      </dgm:t>
    </dgm:pt>
    <dgm:pt modelId="{1470912B-04DC-421D-94BD-2ECC6F086AB5}">
      <dgm:prSet/>
      <dgm:spPr>
        <a:solidFill>
          <a:schemeClr val="bg1"/>
        </a:solidFill>
        <a:ln w="19050"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2A9C1ECD-E6B9-4BF2-BA0C-730A3A4BBA2F}" type="parTrans" cxnId="{AA0DCFB6-8BC4-4F17-96E5-0F744E650F2F}">
      <dgm:prSet/>
      <dgm:spPr/>
      <dgm:t>
        <a:bodyPr/>
        <a:lstStyle/>
        <a:p>
          <a:endParaRPr lang="ru-RU"/>
        </a:p>
      </dgm:t>
    </dgm:pt>
    <dgm:pt modelId="{1F84CAC6-39BF-4632-A6F4-2231262C0B1A}" type="sibTrans" cxnId="{AA0DCFB6-8BC4-4F17-96E5-0F744E650F2F}">
      <dgm:prSet/>
      <dgm:spPr/>
      <dgm:t>
        <a:bodyPr/>
        <a:lstStyle/>
        <a:p>
          <a:endParaRPr lang="ru-RU"/>
        </a:p>
      </dgm:t>
    </dgm:pt>
    <dgm:pt modelId="{9EB8F10B-E528-40D1-8DAB-3B531103E1BC}">
      <dgm:prSet/>
      <dgm:spPr>
        <a:solidFill>
          <a:schemeClr val="bg1"/>
        </a:solidFill>
        <a:ln w="19050"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03856199-62A1-4C66-9703-435EC29CAF8F}" type="parTrans" cxnId="{3D2B5F98-818B-4287-90D4-734217E0F3E0}">
      <dgm:prSet/>
      <dgm:spPr/>
      <dgm:t>
        <a:bodyPr/>
        <a:lstStyle/>
        <a:p>
          <a:endParaRPr lang="ru-RU"/>
        </a:p>
      </dgm:t>
    </dgm:pt>
    <dgm:pt modelId="{DA20F492-9304-41ED-90F1-1C9F84DBEE0A}" type="sibTrans" cxnId="{3D2B5F98-818B-4287-90D4-734217E0F3E0}">
      <dgm:prSet/>
      <dgm:spPr/>
      <dgm:t>
        <a:bodyPr/>
        <a:lstStyle/>
        <a:p>
          <a:endParaRPr lang="ru-RU"/>
        </a:p>
      </dgm:t>
    </dgm:pt>
    <dgm:pt modelId="{914ABAE5-0AA6-4A98-A8D2-45109AF68752}" type="pres">
      <dgm:prSet presAssocID="{0EA84B7C-224D-40CC-966F-FAF10FC72CA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670C73-4B8A-44A2-8486-F2009B9915F7}" type="pres">
      <dgm:prSet presAssocID="{9EB8F10B-E528-40D1-8DAB-3B531103E1BC}" presName="linNode" presStyleCnt="0"/>
      <dgm:spPr/>
    </dgm:pt>
    <dgm:pt modelId="{88C8A3E5-85CA-4D4B-8F43-BEF34490413C}" type="pres">
      <dgm:prSet presAssocID="{9EB8F10B-E528-40D1-8DAB-3B531103E1BC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4C98B1-AE46-4DD3-AC79-9BD5D6D1A7A3}" type="pres">
      <dgm:prSet presAssocID="{DA20F492-9304-41ED-90F1-1C9F84DBEE0A}" presName="sp" presStyleCnt="0"/>
      <dgm:spPr/>
    </dgm:pt>
    <dgm:pt modelId="{A8964A85-E4ED-4F18-A377-A1F55D8B7CA5}" type="pres">
      <dgm:prSet presAssocID="{32F42D36-12C3-4C1A-99F8-A95C4D15781B}" presName="linNode" presStyleCnt="0"/>
      <dgm:spPr/>
    </dgm:pt>
    <dgm:pt modelId="{4E20C39F-4FE5-45D4-9C45-E265F1E2051C}" type="pres">
      <dgm:prSet presAssocID="{32F42D36-12C3-4C1A-99F8-A95C4D15781B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157D6D-80E4-4266-ADD0-F5B4946EF46B}" type="pres">
      <dgm:prSet presAssocID="{32F42D36-12C3-4C1A-99F8-A95C4D15781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68DE93-56F6-42D5-8D23-8B0EDF08C918}" type="pres">
      <dgm:prSet presAssocID="{5B69740D-F586-405B-8950-C31BB0461254}" presName="sp" presStyleCnt="0"/>
      <dgm:spPr/>
    </dgm:pt>
    <dgm:pt modelId="{7A07F1C2-24D7-4294-9AD1-BE72B78044F5}" type="pres">
      <dgm:prSet presAssocID="{50420272-891C-4132-902B-D0573B3801D0}" presName="linNode" presStyleCnt="0"/>
      <dgm:spPr/>
    </dgm:pt>
    <dgm:pt modelId="{D05ADF66-6B8D-4CBA-80C4-7411E9702999}" type="pres">
      <dgm:prSet presAssocID="{50420272-891C-4132-902B-D0573B3801D0}" presName="parentText" presStyleLbl="node1" presStyleIdx="2" presStyleCnt="5" custLinFactNeighborX="87" custLinFactNeighborY="-14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6DE3FE-F7C5-4406-BA1E-5BD963DF748F}" type="pres">
      <dgm:prSet presAssocID="{50420272-891C-4132-902B-D0573B3801D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4D0F73-650F-425B-97EB-69C429B3AA79}" type="pres">
      <dgm:prSet presAssocID="{ED63D3F4-2A44-4910-8DB6-F2A8C7B049E3}" presName="sp" presStyleCnt="0"/>
      <dgm:spPr/>
    </dgm:pt>
    <dgm:pt modelId="{FCD8B14B-3FB5-4691-BFD7-A16BCE9EDBAB}" type="pres">
      <dgm:prSet presAssocID="{07C01EEC-3C1B-4892-AD2C-F9694EC59D21}" presName="linNode" presStyleCnt="0"/>
      <dgm:spPr/>
    </dgm:pt>
    <dgm:pt modelId="{76590F8D-00F0-400D-B4F5-7F6A1FEFDE6C}" type="pres">
      <dgm:prSet presAssocID="{07C01EEC-3C1B-4892-AD2C-F9694EC59D21}" presName="parentText" presStyleLbl="node1" presStyleIdx="3" presStyleCnt="5" custLinFactNeighborX="0" custLinFactNeighborY="-18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8ADDA3-DD87-46A1-97D9-50698D0594B8}" type="pres">
      <dgm:prSet presAssocID="{07C01EEC-3C1B-4892-AD2C-F9694EC59D2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0CF81E-61E4-4A9D-B3FD-8011DBEF55B6}" type="pres">
      <dgm:prSet presAssocID="{884D472E-D6A2-4B12-8F99-60C5A8AC09C0}" presName="sp" presStyleCnt="0"/>
      <dgm:spPr/>
    </dgm:pt>
    <dgm:pt modelId="{958E2A68-20D9-4887-825E-9B6BEC0E105F}" type="pres">
      <dgm:prSet presAssocID="{1470912B-04DC-421D-94BD-2ECC6F086AB5}" presName="linNode" presStyleCnt="0"/>
      <dgm:spPr/>
    </dgm:pt>
    <dgm:pt modelId="{4FDFF67D-296F-44EC-BD1F-25AFD0EB93C1}" type="pres">
      <dgm:prSet presAssocID="{1470912B-04DC-421D-94BD-2ECC6F086AB5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6DBFFF-A276-47D0-B282-C5D33FE85742}" type="presOf" srcId="{32F42D36-12C3-4C1A-99F8-A95C4D15781B}" destId="{4E20C39F-4FE5-45D4-9C45-E265F1E2051C}" srcOrd="0" destOrd="0" presId="urn:microsoft.com/office/officeart/2005/8/layout/vList5"/>
    <dgm:cxn modelId="{1F81F78D-B40F-47D5-8DFB-B1AD55FDE6CE}" srcId="{0EA84B7C-224D-40CC-966F-FAF10FC72CA4}" destId="{50420272-891C-4132-902B-D0573B3801D0}" srcOrd="2" destOrd="0" parTransId="{5F39D532-F54F-4480-BCBB-12B6D5761A76}" sibTransId="{ED63D3F4-2A44-4910-8DB6-F2A8C7B049E3}"/>
    <dgm:cxn modelId="{6017E6C1-4756-4319-BAE7-47B92E868795}" type="presOf" srcId="{B4879885-FB74-4A8C-9D5A-81600B96AE91}" destId="{EA157D6D-80E4-4266-ADD0-F5B4946EF46B}" srcOrd="0" destOrd="0" presId="urn:microsoft.com/office/officeart/2005/8/layout/vList5"/>
    <dgm:cxn modelId="{AAEA7160-3B21-4BCA-9FC9-AA5719248FFB}" type="presOf" srcId="{1470912B-04DC-421D-94BD-2ECC6F086AB5}" destId="{4FDFF67D-296F-44EC-BD1F-25AFD0EB93C1}" srcOrd="0" destOrd="0" presId="urn:microsoft.com/office/officeart/2005/8/layout/vList5"/>
    <dgm:cxn modelId="{3712A612-5B71-4C6E-8B97-A9289EDF0084}" type="presOf" srcId="{50420272-891C-4132-902B-D0573B3801D0}" destId="{D05ADF66-6B8D-4CBA-80C4-7411E9702999}" srcOrd="0" destOrd="0" presId="urn:microsoft.com/office/officeart/2005/8/layout/vList5"/>
    <dgm:cxn modelId="{AA0DCFB6-8BC4-4F17-96E5-0F744E650F2F}" srcId="{0EA84B7C-224D-40CC-966F-FAF10FC72CA4}" destId="{1470912B-04DC-421D-94BD-2ECC6F086AB5}" srcOrd="4" destOrd="0" parTransId="{2A9C1ECD-E6B9-4BF2-BA0C-730A3A4BBA2F}" sibTransId="{1F84CAC6-39BF-4632-A6F4-2231262C0B1A}"/>
    <dgm:cxn modelId="{D3927004-CC4B-40F5-9CF9-359477C3C9C0}" srcId="{07C01EEC-3C1B-4892-AD2C-F9694EC59D21}" destId="{653D2433-2700-4C0C-B924-FB66B32058B4}" srcOrd="0" destOrd="0" parTransId="{580876E5-AE7F-4526-9BDA-C9B315884BB0}" sibTransId="{A8EEF6F2-02DB-423F-9F44-28DEB33083B8}"/>
    <dgm:cxn modelId="{CC883DED-24A9-49F9-831C-03789B4B82D6}" srcId="{50420272-891C-4132-902B-D0573B3801D0}" destId="{D07F4DCA-79D9-4D0B-86EE-5F9691DA6FC5}" srcOrd="0" destOrd="0" parTransId="{42CC8586-341C-488D-9DE8-A7CE6E680183}" sibTransId="{977068D6-C34D-4E65-A8A2-34D60C1CD701}"/>
    <dgm:cxn modelId="{BE23A2AE-66A7-4EB8-8DE6-E04F51786A1C}" type="presOf" srcId="{D07F4DCA-79D9-4D0B-86EE-5F9691DA6FC5}" destId="{D36DE3FE-F7C5-4406-BA1E-5BD963DF748F}" srcOrd="0" destOrd="0" presId="urn:microsoft.com/office/officeart/2005/8/layout/vList5"/>
    <dgm:cxn modelId="{E9CC987F-F1BB-414F-8905-89C21C9E508D}" type="presOf" srcId="{9EB8F10B-E528-40D1-8DAB-3B531103E1BC}" destId="{88C8A3E5-85CA-4D4B-8F43-BEF34490413C}" srcOrd="0" destOrd="0" presId="urn:microsoft.com/office/officeart/2005/8/layout/vList5"/>
    <dgm:cxn modelId="{67589A73-CF3D-40B2-A560-EDDEC3BB5753}" srcId="{0EA84B7C-224D-40CC-966F-FAF10FC72CA4}" destId="{32F42D36-12C3-4C1A-99F8-A95C4D15781B}" srcOrd="1" destOrd="0" parTransId="{208AA93F-707F-4FD5-A801-248731BC3F61}" sibTransId="{5B69740D-F586-405B-8950-C31BB0461254}"/>
    <dgm:cxn modelId="{2288716B-6D03-4370-98EC-F1FDEB7F51E2}" type="presOf" srcId="{653D2433-2700-4C0C-B924-FB66B32058B4}" destId="{828ADDA3-DD87-46A1-97D9-50698D0594B8}" srcOrd="0" destOrd="0" presId="urn:microsoft.com/office/officeart/2005/8/layout/vList5"/>
    <dgm:cxn modelId="{23A784A1-A741-43AD-9806-6AE8D7DF6973}" type="presOf" srcId="{07C01EEC-3C1B-4892-AD2C-F9694EC59D21}" destId="{76590F8D-00F0-400D-B4F5-7F6A1FEFDE6C}" srcOrd="0" destOrd="0" presId="urn:microsoft.com/office/officeart/2005/8/layout/vList5"/>
    <dgm:cxn modelId="{1803F3B2-F4C5-41B8-A447-BEDAD19A2AC8}" srcId="{0EA84B7C-224D-40CC-966F-FAF10FC72CA4}" destId="{07C01EEC-3C1B-4892-AD2C-F9694EC59D21}" srcOrd="3" destOrd="0" parTransId="{9617AAE6-A569-4EE1-A623-594BF08ED484}" sibTransId="{884D472E-D6A2-4B12-8F99-60C5A8AC09C0}"/>
    <dgm:cxn modelId="{3D2B5F98-818B-4287-90D4-734217E0F3E0}" srcId="{0EA84B7C-224D-40CC-966F-FAF10FC72CA4}" destId="{9EB8F10B-E528-40D1-8DAB-3B531103E1BC}" srcOrd="0" destOrd="0" parTransId="{03856199-62A1-4C66-9703-435EC29CAF8F}" sibTransId="{DA20F492-9304-41ED-90F1-1C9F84DBEE0A}"/>
    <dgm:cxn modelId="{F7D9AFA0-BB67-42D1-990B-A26CC8A03635}" type="presOf" srcId="{0EA84B7C-224D-40CC-966F-FAF10FC72CA4}" destId="{914ABAE5-0AA6-4A98-A8D2-45109AF68752}" srcOrd="0" destOrd="0" presId="urn:microsoft.com/office/officeart/2005/8/layout/vList5"/>
    <dgm:cxn modelId="{EE88B223-798D-4C68-B5F6-867CF98AF2E4}" srcId="{32F42D36-12C3-4C1A-99F8-A95C4D15781B}" destId="{B4879885-FB74-4A8C-9D5A-81600B96AE91}" srcOrd="0" destOrd="0" parTransId="{7B6150D1-353E-402F-A6F3-876F612B4B7F}" sibTransId="{F3E5B749-58AB-4EAA-9877-AEDDFF31A0E5}"/>
    <dgm:cxn modelId="{6F6E61C2-46B3-4B30-AA19-5BF9206E9926}" type="presParOf" srcId="{914ABAE5-0AA6-4A98-A8D2-45109AF68752}" destId="{2F670C73-4B8A-44A2-8486-F2009B9915F7}" srcOrd="0" destOrd="0" presId="urn:microsoft.com/office/officeart/2005/8/layout/vList5"/>
    <dgm:cxn modelId="{101562E3-0594-4635-806A-EF610AC3E086}" type="presParOf" srcId="{2F670C73-4B8A-44A2-8486-F2009B9915F7}" destId="{88C8A3E5-85CA-4D4B-8F43-BEF34490413C}" srcOrd="0" destOrd="0" presId="urn:microsoft.com/office/officeart/2005/8/layout/vList5"/>
    <dgm:cxn modelId="{E5E6A921-A0E3-433C-976B-9345AE89978A}" type="presParOf" srcId="{914ABAE5-0AA6-4A98-A8D2-45109AF68752}" destId="{5C4C98B1-AE46-4DD3-AC79-9BD5D6D1A7A3}" srcOrd="1" destOrd="0" presId="urn:microsoft.com/office/officeart/2005/8/layout/vList5"/>
    <dgm:cxn modelId="{8472806E-B289-44CE-87AA-27C78E18C969}" type="presParOf" srcId="{914ABAE5-0AA6-4A98-A8D2-45109AF68752}" destId="{A8964A85-E4ED-4F18-A377-A1F55D8B7CA5}" srcOrd="2" destOrd="0" presId="urn:microsoft.com/office/officeart/2005/8/layout/vList5"/>
    <dgm:cxn modelId="{880655A5-9B83-4EBB-9DCC-285E62B73E38}" type="presParOf" srcId="{A8964A85-E4ED-4F18-A377-A1F55D8B7CA5}" destId="{4E20C39F-4FE5-45D4-9C45-E265F1E2051C}" srcOrd="0" destOrd="0" presId="urn:microsoft.com/office/officeart/2005/8/layout/vList5"/>
    <dgm:cxn modelId="{EAB6EA2E-B159-4277-B669-9EB2799B603F}" type="presParOf" srcId="{A8964A85-E4ED-4F18-A377-A1F55D8B7CA5}" destId="{EA157D6D-80E4-4266-ADD0-F5B4946EF46B}" srcOrd="1" destOrd="0" presId="urn:microsoft.com/office/officeart/2005/8/layout/vList5"/>
    <dgm:cxn modelId="{43020905-A681-4E5A-8158-A51B550E0176}" type="presParOf" srcId="{914ABAE5-0AA6-4A98-A8D2-45109AF68752}" destId="{9268DE93-56F6-42D5-8D23-8B0EDF08C918}" srcOrd="3" destOrd="0" presId="urn:microsoft.com/office/officeart/2005/8/layout/vList5"/>
    <dgm:cxn modelId="{A0D1E153-86DD-4A59-87BF-427690AFF3B5}" type="presParOf" srcId="{914ABAE5-0AA6-4A98-A8D2-45109AF68752}" destId="{7A07F1C2-24D7-4294-9AD1-BE72B78044F5}" srcOrd="4" destOrd="0" presId="urn:microsoft.com/office/officeart/2005/8/layout/vList5"/>
    <dgm:cxn modelId="{98A7744E-4129-49A2-8B58-34C89EFD1253}" type="presParOf" srcId="{7A07F1C2-24D7-4294-9AD1-BE72B78044F5}" destId="{D05ADF66-6B8D-4CBA-80C4-7411E9702999}" srcOrd="0" destOrd="0" presId="urn:microsoft.com/office/officeart/2005/8/layout/vList5"/>
    <dgm:cxn modelId="{26A688BA-D710-4A50-BF89-315D500F4394}" type="presParOf" srcId="{7A07F1C2-24D7-4294-9AD1-BE72B78044F5}" destId="{D36DE3FE-F7C5-4406-BA1E-5BD963DF748F}" srcOrd="1" destOrd="0" presId="urn:microsoft.com/office/officeart/2005/8/layout/vList5"/>
    <dgm:cxn modelId="{7F185AD0-62C5-4094-A02A-B69718A6B344}" type="presParOf" srcId="{914ABAE5-0AA6-4A98-A8D2-45109AF68752}" destId="{534D0F73-650F-425B-97EB-69C429B3AA79}" srcOrd="5" destOrd="0" presId="urn:microsoft.com/office/officeart/2005/8/layout/vList5"/>
    <dgm:cxn modelId="{C06CFBCF-1DFF-4390-AAAF-156B0D7711E5}" type="presParOf" srcId="{914ABAE5-0AA6-4A98-A8D2-45109AF68752}" destId="{FCD8B14B-3FB5-4691-BFD7-A16BCE9EDBAB}" srcOrd="6" destOrd="0" presId="urn:microsoft.com/office/officeart/2005/8/layout/vList5"/>
    <dgm:cxn modelId="{5AD4F398-927D-4D9D-97E8-B32A73E6A22D}" type="presParOf" srcId="{FCD8B14B-3FB5-4691-BFD7-A16BCE9EDBAB}" destId="{76590F8D-00F0-400D-B4F5-7F6A1FEFDE6C}" srcOrd="0" destOrd="0" presId="urn:microsoft.com/office/officeart/2005/8/layout/vList5"/>
    <dgm:cxn modelId="{F4277736-7395-4E1A-B186-212A716EDEC2}" type="presParOf" srcId="{FCD8B14B-3FB5-4691-BFD7-A16BCE9EDBAB}" destId="{828ADDA3-DD87-46A1-97D9-50698D0594B8}" srcOrd="1" destOrd="0" presId="urn:microsoft.com/office/officeart/2005/8/layout/vList5"/>
    <dgm:cxn modelId="{B8712BB1-A991-4C0A-B756-E2C2F34BDC70}" type="presParOf" srcId="{914ABAE5-0AA6-4A98-A8D2-45109AF68752}" destId="{440CF81E-61E4-4A9D-B3FD-8011DBEF55B6}" srcOrd="7" destOrd="0" presId="urn:microsoft.com/office/officeart/2005/8/layout/vList5"/>
    <dgm:cxn modelId="{6B6B2184-3EC4-45A3-9E1F-E29F2664BF06}" type="presParOf" srcId="{914ABAE5-0AA6-4A98-A8D2-45109AF68752}" destId="{958E2A68-20D9-4887-825E-9B6BEC0E105F}" srcOrd="8" destOrd="0" presId="urn:microsoft.com/office/officeart/2005/8/layout/vList5"/>
    <dgm:cxn modelId="{5FE9419C-10B9-4078-8D7C-BEE025C2FCB7}" type="presParOf" srcId="{958E2A68-20D9-4887-825E-9B6BEC0E105F}" destId="{4FDFF67D-296F-44EC-BD1F-25AFD0EB93C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71750-485E-49BF-8D11-EDE5DAD72549}">
      <dsp:nvSpPr>
        <dsp:cNvPr id="0" name=""/>
        <dsp:cNvSpPr/>
      </dsp:nvSpPr>
      <dsp:spPr>
        <a:xfrm>
          <a:off x="-5670982" y="-868086"/>
          <a:ext cx="6751794" cy="6751794"/>
        </a:xfrm>
        <a:prstGeom prst="blockArc">
          <a:avLst>
            <a:gd name="adj1" fmla="val 18900000"/>
            <a:gd name="adj2" fmla="val 2700000"/>
            <a:gd name="adj3" fmla="val 32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3D1795-471D-4CDE-AA48-6B4B78A23B49}">
      <dsp:nvSpPr>
        <dsp:cNvPr id="0" name=""/>
        <dsp:cNvSpPr/>
      </dsp:nvSpPr>
      <dsp:spPr>
        <a:xfrm>
          <a:off x="472473" y="313376"/>
          <a:ext cx="8633498" cy="6271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0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ambria" panose="02040503050406030204" pitchFamily="18" charset="0"/>
            </a:rPr>
            <a:t>БУ «</a:t>
          </a:r>
          <a:r>
            <a:rPr lang="ru-RU" sz="2000" b="1" kern="1200" dirty="0" err="1" smtClean="0">
              <a:latin typeface="Cambria" panose="02040503050406030204" pitchFamily="18" charset="0"/>
            </a:rPr>
            <a:t>Кондинский</a:t>
          </a:r>
          <a:r>
            <a:rPr lang="ru-RU" sz="2000" b="1" kern="1200" dirty="0" smtClean="0">
              <a:latin typeface="Cambria" panose="02040503050406030204" pitchFamily="18" charset="0"/>
            </a:rPr>
            <a:t> комплексный центр социального обслуживания населения»</a:t>
          </a:r>
          <a:endParaRPr lang="ru-RU" sz="2000" b="1" kern="1200" dirty="0"/>
        </a:p>
      </dsp:txBody>
      <dsp:txXfrm>
        <a:off x="472473" y="313376"/>
        <a:ext cx="8633498" cy="627153"/>
      </dsp:txXfrm>
    </dsp:sp>
    <dsp:sp modelId="{457D1CA5-9EE3-4963-AF56-391698E2FCA0}">
      <dsp:nvSpPr>
        <dsp:cNvPr id="0" name=""/>
        <dsp:cNvSpPr/>
      </dsp:nvSpPr>
      <dsp:spPr>
        <a:xfrm>
          <a:off x="80502" y="234981"/>
          <a:ext cx="783941" cy="7839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082AA8-5F84-4FB3-B7C0-2B77EF74CCCD}">
      <dsp:nvSpPr>
        <dsp:cNvPr id="0" name=""/>
        <dsp:cNvSpPr/>
      </dsp:nvSpPr>
      <dsp:spPr>
        <a:xfrm>
          <a:off x="921873" y="1253804"/>
          <a:ext cx="8184099" cy="6271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0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ambria" panose="02040503050406030204" pitchFamily="18" charset="0"/>
            </a:rPr>
            <a:t>БУ «Ханты-Мансийский центр социальной помощи семье и детям»</a:t>
          </a:r>
          <a:endParaRPr lang="ru-RU" sz="2000" b="1" kern="1200" dirty="0"/>
        </a:p>
      </dsp:txBody>
      <dsp:txXfrm>
        <a:off x="921873" y="1253804"/>
        <a:ext cx="8184099" cy="627153"/>
      </dsp:txXfrm>
    </dsp:sp>
    <dsp:sp modelId="{0B5DCC37-4C37-4790-AABD-6B60E524CEDE}">
      <dsp:nvSpPr>
        <dsp:cNvPr id="0" name=""/>
        <dsp:cNvSpPr/>
      </dsp:nvSpPr>
      <dsp:spPr>
        <a:xfrm>
          <a:off x="529902" y="1175410"/>
          <a:ext cx="783941" cy="7839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276A13-A477-432A-814F-CA2D41AB71CF}">
      <dsp:nvSpPr>
        <dsp:cNvPr id="0" name=""/>
        <dsp:cNvSpPr/>
      </dsp:nvSpPr>
      <dsp:spPr>
        <a:xfrm>
          <a:off x="1059802" y="2194233"/>
          <a:ext cx="8046169" cy="6271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0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ambria" panose="02040503050406030204" pitchFamily="18" charset="0"/>
            </a:rPr>
            <a:t>БУ «Советский социально-реабилитационный центр для несовершеннолетних»</a:t>
          </a:r>
          <a:endParaRPr lang="ru-RU" sz="2000" b="1" kern="1200" dirty="0"/>
        </a:p>
      </dsp:txBody>
      <dsp:txXfrm>
        <a:off x="1059802" y="2194233"/>
        <a:ext cx="8046169" cy="627153"/>
      </dsp:txXfrm>
    </dsp:sp>
    <dsp:sp modelId="{24554A1E-E117-4EB2-8A82-7355C7F806C0}">
      <dsp:nvSpPr>
        <dsp:cNvPr id="0" name=""/>
        <dsp:cNvSpPr/>
      </dsp:nvSpPr>
      <dsp:spPr>
        <a:xfrm>
          <a:off x="667832" y="2115839"/>
          <a:ext cx="783941" cy="7839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983899-EBAF-43C1-BC80-1D053C01EB73}">
      <dsp:nvSpPr>
        <dsp:cNvPr id="0" name=""/>
        <dsp:cNvSpPr/>
      </dsp:nvSpPr>
      <dsp:spPr>
        <a:xfrm>
          <a:off x="921873" y="3134662"/>
          <a:ext cx="8184099" cy="6271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0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ambria" panose="02040503050406030204" pitchFamily="18" charset="0"/>
            </a:rPr>
            <a:t>БУ «</a:t>
          </a:r>
          <a:r>
            <a:rPr lang="ru-RU" sz="2000" b="1" kern="1200" dirty="0" err="1" smtClean="0">
              <a:latin typeface="Cambria" panose="02040503050406030204" pitchFamily="18" charset="0"/>
            </a:rPr>
            <a:t>Няганский</a:t>
          </a:r>
          <a:r>
            <a:rPr lang="ru-RU" sz="2000" b="1" kern="1200" dirty="0" smtClean="0">
              <a:latin typeface="Cambria" panose="02040503050406030204" pitchFamily="18" charset="0"/>
            </a:rPr>
            <a:t> центр социальной помощи семье и детям»  </a:t>
          </a:r>
          <a:endParaRPr lang="ru-RU" sz="2000" b="1" kern="1200" dirty="0">
            <a:latin typeface="Cambria" panose="02040503050406030204" pitchFamily="18" charset="0"/>
          </a:endParaRPr>
        </a:p>
      </dsp:txBody>
      <dsp:txXfrm>
        <a:off x="921873" y="3134662"/>
        <a:ext cx="8184099" cy="627153"/>
      </dsp:txXfrm>
    </dsp:sp>
    <dsp:sp modelId="{E38DF8A7-3C52-4C06-8430-8C2F6092DCB4}">
      <dsp:nvSpPr>
        <dsp:cNvPr id="0" name=""/>
        <dsp:cNvSpPr/>
      </dsp:nvSpPr>
      <dsp:spPr>
        <a:xfrm>
          <a:off x="529902" y="3056268"/>
          <a:ext cx="783941" cy="7839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58BB7F-3792-4635-9B52-32B255E81FD6}">
      <dsp:nvSpPr>
        <dsp:cNvPr id="0" name=""/>
        <dsp:cNvSpPr/>
      </dsp:nvSpPr>
      <dsp:spPr>
        <a:xfrm>
          <a:off x="472473" y="4075091"/>
          <a:ext cx="8633498" cy="6271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80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ambria" panose="02040503050406030204" pitchFamily="18" charset="0"/>
            </a:rPr>
            <a:t>БУ «</a:t>
          </a:r>
          <a:r>
            <a:rPr lang="ru-RU" sz="2000" b="1" kern="1200" dirty="0" err="1" smtClean="0">
              <a:latin typeface="Cambria" panose="02040503050406030204" pitchFamily="18" charset="0"/>
            </a:rPr>
            <a:t>Нефтеюганский</a:t>
          </a:r>
          <a:r>
            <a:rPr lang="ru-RU" sz="2000" b="1" kern="1200" dirty="0" smtClean="0">
              <a:latin typeface="Cambria" panose="02040503050406030204" pitchFamily="18" charset="0"/>
            </a:rPr>
            <a:t> комплексный центр социального обслуживания населения»  </a:t>
          </a:r>
          <a:endParaRPr lang="ru-RU" sz="2000" b="1" kern="1200" dirty="0">
            <a:latin typeface="Cambria" panose="02040503050406030204" pitchFamily="18" charset="0"/>
          </a:endParaRPr>
        </a:p>
      </dsp:txBody>
      <dsp:txXfrm>
        <a:off x="472473" y="4075091"/>
        <a:ext cx="8633498" cy="627153"/>
      </dsp:txXfrm>
    </dsp:sp>
    <dsp:sp modelId="{D1B5E30D-02B0-4BBF-80F4-24BD185BED25}">
      <dsp:nvSpPr>
        <dsp:cNvPr id="0" name=""/>
        <dsp:cNvSpPr/>
      </dsp:nvSpPr>
      <dsp:spPr>
        <a:xfrm>
          <a:off x="80502" y="3996697"/>
          <a:ext cx="783941" cy="7839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F703B-8A25-4E5A-9127-7F2404C17CF2}">
      <dsp:nvSpPr>
        <dsp:cNvPr id="0" name=""/>
        <dsp:cNvSpPr/>
      </dsp:nvSpPr>
      <dsp:spPr>
        <a:xfrm rot="10800000">
          <a:off x="1790189" y="1791"/>
          <a:ext cx="6553708" cy="55777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5962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Cambria" panose="02040503050406030204" pitchFamily="18" charset="0"/>
            </a:rPr>
            <a:t>Клуб «Школа компетентного родителя</a:t>
          </a:r>
          <a:endParaRPr lang="ru-RU" sz="2500" b="1" kern="1200" dirty="0"/>
        </a:p>
      </dsp:txBody>
      <dsp:txXfrm rot="10800000">
        <a:off x="1929632" y="1791"/>
        <a:ext cx="6414265" cy="557771"/>
      </dsp:txXfrm>
    </dsp:sp>
    <dsp:sp modelId="{C2E8AAE2-D7DF-4E1D-9F1B-2D02CAA1080B}">
      <dsp:nvSpPr>
        <dsp:cNvPr id="0" name=""/>
        <dsp:cNvSpPr/>
      </dsp:nvSpPr>
      <dsp:spPr>
        <a:xfrm>
          <a:off x="1511303" y="1791"/>
          <a:ext cx="557771" cy="557771"/>
        </a:xfrm>
        <a:prstGeom prst="ellipse">
          <a:avLst/>
        </a:prstGeom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1921FD0-B3DD-4A45-A02D-7EA8A7BDCC6F}">
      <dsp:nvSpPr>
        <dsp:cNvPr id="0" name=""/>
        <dsp:cNvSpPr/>
      </dsp:nvSpPr>
      <dsp:spPr>
        <a:xfrm rot="10800000">
          <a:off x="1790189" y="726061"/>
          <a:ext cx="6553708" cy="55777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5962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Cambria" panose="02040503050406030204" pitchFamily="18" charset="0"/>
            </a:rPr>
            <a:t>Швейный </a:t>
          </a:r>
          <a:r>
            <a:rPr lang="ru-RU" sz="2500" b="1" kern="1200" dirty="0" err="1" smtClean="0">
              <a:latin typeface="Cambria" panose="02040503050406030204" pitchFamily="18" charset="0"/>
            </a:rPr>
            <a:t>коворкинг</a:t>
          </a:r>
          <a:endParaRPr lang="ru-RU" sz="2500" b="1" kern="1200" dirty="0"/>
        </a:p>
      </dsp:txBody>
      <dsp:txXfrm rot="10800000">
        <a:off x="1929632" y="726061"/>
        <a:ext cx="6414265" cy="557771"/>
      </dsp:txXfrm>
    </dsp:sp>
    <dsp:sp modelId="{2148A4E4-C470-471A-8DBD-480EE640F167}">
      <dsp:nvSpPr>
        <dsp:cNvPr id="0" name=""/>
        <dsp:cNvSpPr/>
      </dsp:nvSpPr>
      <dsp:spPr>
        <a:xfrm>
          <a:off x="1511303" y="726061"/>
          <a:ext cx="557771" cy="557771"/>
        </a:xfrm>
        <a:prstGeom prst="ellipse">
          <a:avLst/>
        </a:prstGeom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68C3C4C-5A44-49F9-A0E6-931EF841802C}">
      <dsp:nvSpPr>
        <dsp:cNvPr id="0" name=""/>
        <dsp:cNvSpPr/>
      </dsp:nvSpPr>
      <dsp:spPr>
        <a:xfrm rot="10800000">
          <a:off x="1790189" y="1450332"/>
          <a:ext cx="6553708" cy="55777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5962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Cambria" panose="02040503050406030204" pitchFamily="18" charset="0"/>
            </a:rPr>
            <a:t>Пункт «Социальный прокат»</a:t>
          </a:r>
          <a:endParaRPr lang="ru-RU" sz="2500" b="1" kern="1200" dirty="0"/>
        </a:p>
      </dsp:txBody>
      <dsp:txXfrm rot="10800000">
        <a:off x="1929632" y="1450332"/>
        <a:ext cx="6414265" cy="557771"/>
      </dsp:txXfrm>
    </dsp:sp>
    <dsp:sp modelId="{B56C567B-BDF5-4423-B711-7F3C7BED1FA9}">
      <dsp:nvSpPr>
        <dsp:cNvPr id="0" name=""/>
        <dsp:cNvSpPr/>
      </dsp:nvSpPr>
      <dsp:spPr>
        <a:xfrm>
          <a:off x="1511303" y="1450332"/>
          <a:ext cx="557771" cy="557771"/>
        </a:xfrm>
        <a:prstGeom prst="ellipse">
          <a:avLst/>
        </a:prstGeom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DFC2AA5-1CCD-488E-82A9-F8E7864546AB}">
      <dsp:nvSpPr>
        <dsp:cNvPr id="0" name=""/>
        <dsp:cNvSpPr/>
      </dsp:nvSpPr>
      <dsp:spPr>
        <a:xfrm rot="10800000">
          <a:off x="1790189" y="2174603"/>
          <a:ext cx="6553708" cy="55777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5962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Cambria" panose="02040503050406030204" pitchFamily="18" charset="0"/>
            </a:rPr>
            <a:t>Творческий </a:t>
          </a:r>
          <a:r>
            <a:rPr lang="ru-RU" sz="2500" b="1" kern="1200" dirty="0" err="1" smtClean="0">
              <a:latin typeface="Cambria" panose="02040503050406030204" pitchFamily="18" charset="0"/>
            </a:rPr>
            <a:t>коворкинг</a:t>
          </a:r>
          <a:endParaRPr lang="ru-RU" sz="2500" b="1" kern="1200" dirty="0"/>
        </a:p>
      </dsp:txBody>
      <dsp:txXfrm rot="10800000">
        <a:off x="1929632" y="2174603"/>
        <a:ext cx="6414265" cy="557771"/>
      </dsp:txXfrm>
    </dsp:sp>
    <dsp:sp modelId="{48D1AA5E-7518-4EC1-9C85-B2F04B1704D3}">
      <dsp:nvSpPr>
        <dsp:cNvPr id="0" name=""/>
        <dsp:cNvSpPr/>
      </dsp:nvSpPr>
      <dsp:spPr>
        <a:xfrm>
          <a:off x="1511303" y="2174603"/>
          <a:ext cx="557771" cy="557771"/>
        </a:xfrm>
        <a:prstGeom prst="ellipse">
          <a:avLst/>
        </a:prstGeom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2A2D08A-9692-42A2-B34D-D674668974BF}">
      <dsp:nvSpPr>
        <dsp:cNvPr id="0" name=""/>
        <dsp:cNvSpPr/>
      </dsp:nvSpPr>
      <dsp:spPr>
        <a:xfrm rot="10800000">
          <a:off x="1790189" y="2898873"/>
          <a:ext cx="6553708" cy="55777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5962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Cambria" panose="02040503050406030204" pitchFamily="18" charset="0"/>
            </a:rPr>
            <a:t>Семейный </a:t>
          </a:r>
          <a:r>
            <a:rPr lang="ru-RU" sz="2500" b="1" kern="1200" dirty="0" err="1" smtClean="0">
              <a:latin typeface="Cambria" panose="02040503050406030204" pitchFamily="18" charset="0"/>
            </a:rPr>
            <a:t>коворкинг</a:t>
          </a:r>
          <a:endParaRPr lang="ru-RU" sz="2500" b="1" kern="1200" dirty="0"/>
        </a:p>
      </dsp:txBody>
      <dsp:txXfrm rot="10800000">
        <a:off x="1929632" y="2898873"/>
        <a:ext cx="6414265" cy="557771"/>
      </dsp:txXfrm>
    </dsp:sp>
    <dsp:sp modelId="{C4B4F797-E121-4432-94CA-8F0FB4F681EA}">
      <dsp:nvSpPr>
        <dsp:cNvPr id="0" name=""/>
        <dsp:cNvSpPr/>
      </dsp:nvSpPr>
      <dsp:spPr>
        <a:xfrm>
          <a:off x="1511303" y="2898873"/>
          <a:ext cx="557771" cy="557771"/>
        </a:xfrm>
        <a:prstGeom prst="ellipse">
          <a:avLst/>
        </a:prstGeom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A353A59-61FE-45FE-B12B-B5E08D489724}">
      <dsp:nvSpPr>
        <dsp:cNvPr id="0" name=""/>
        <dsp:cNvSpPr/>
      </dsp:nvSpPr>
      <dsp:spPr>
        <a:xfrm rot="10800000">
          <a:off x="1790189" y="3623144"/>
          <a:ext cx="6553708" cy="55777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5962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Cambria" panose="02040503050406030204" pitchFamily="18" charset="0"/>
            </a:rPr>
            <a:t>Информационный </a:t>
          </a:r>
          <a:r>
            <a:rPr lang="ru-RU" sz="2500" b="1" kern="1200" dirty="0" err="1" smtClean="0">
              <a:latin typeface="Cambria" panose="02040503050406030204" pitchFamily="18" charset="0"/>
            </a:rPr>
            <a:t>коворкинг</a:t>
          </a:r>
          <a:endParaRPr lang="ru-RU" sz="2500" b="1" kern="1200" dirty="0">
            <a:latin typeface="Cambria" panose="02040503050406030204" pitchFamily="18" charset="0"/>
          </a:endParaRPr>
        </a:p>
      </dsp:txBody>
      <dsp:txXfrm rot="10800000">
        <a:off x="1929632" y="3623144"/>
        <a:ext cx="6414265" cy="557771"/>
      </dsp:txXfrm>
    </dsp:sp>
    <dsp:sp modelId="{BD619929-FF38-401A-BD07-C556D82131D3}">
      <dsp:nvSpPr>
        <dsp:cNvPr id="0" name=""/>
        <dsp:cNvSpPr/>
      </dsp:nvSpPr>
      <dsp:spPr>
        <a:xfrm>
          <a:off x="1511303" y="3623144"/>
          <a:ext cx="557771" cy="557771"/>
        </a:xfrm>
        <a:prstGeom prst="ellipse">
          <a:avLst/>
        </a:prstGeom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7C82AA3-61AA-41F5-B1A1-BFE84BA9FB4B}">
      <dsp:nvSpPr>
        <dsp:cNvPr id="0" name=""/>
        <dsp:cNvSpPr/>
      </dsp:nvSpPr>
      <dsp:spPr>
        <a:xfrm rot="10800000">
          <a:off x="1790189" y="4347415"/>
          <a:ext cx="6553708" cy="55777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5962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smtClean="0">
              <a:latin typeface="Cambria" panose="02040503050406030204" pitchFamily="18" charset="0"/>
            </a:rPr>
            <a:t>Фотоковоркинг</a:t>
          </a:r>
          <a:endParaRPr lang="ru-RU" sz="2500" b="1" kern="1200" dirty="0">
            <a:latin typeface="Cambria" panose="02040503050406030204" pitchFamily="18" charset="0"/>
          </a:endParaRPr>
        </a:p>
      </dsp:txBody>
      <dsp:txXfrm rot="10800000">
        <a:off x="1929632" y="4347415"/>
        <a:ext cx="6414265" cy="557771"/>
      </dsp:txXfrm>
    </dsp:sp>
    <dsp:sp modelId="{B3946B20-59B3-44D7-80B9-BF1CBD649E9E}">
      <dsp:nvSpPr>
        <dsp:cNvPr id="0" name=""/>
        <dsp:cNvSpPr/>
      </dsp:nvSpPr>
      <dsp:spPr>
        <a:xfrm>
          <a:off x="1511303" y="4347415"/>
          <a:ext cx="557771" cy="557771"/>
        </a:xfrm>
        <a:prstGeom prst="ellipse">
          <a:avLst/>
        </a:prstGeom>
        <a:solidFill>
          <a:schemeClr val="accent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45B082-F0E2-4091-9FE6-96B7E5EB21CD}">
      <dsp:nvSpPr>
        <dsp:cNvPr id="0" name=""/>
        <dsp:cNvSpPr/>
      </dsp:nvSpPr>
      <dsp:spPr>
        <a:xfrm>
          <a:off x="0" y="16896"/>
          <a:ext cx="8879422" cy="15420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latin typeface="Cambria" panose="02040503050406030204" pitchFamily="18" charset="0"/>
            </a:rPr>
            <a:t>- Некоммерческие общественные организации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latin typeface="Cambria" panose="02040503050406030204" pitchFamily="18" charset="0"/>
            </a:rPr>
            <a:t>- Негосударственные поставщики социальных услуг</a:t>
          </a:r>
          <a:endParaRPr lang="ru-RU" sz="2400" b="1" kern="1200" dirty="0">
            <a:latin typeface="Cambria" panose="02040503050406030204" pitchFamily="18" charset="0"/>
          </a:endParaRPr>
        </a:p>
      </dsp:txBody>
      <dsp:txXfrm>
        <a:off x="75279" y="92175"/>
        <a:ext cx="8728864" cy="1391536"/>
      </dsp:txXfrm>
    </dsp:sp>
    <dsp:sp modelId="{5D115F1A-D833-45A4-BD37-CAB581EA4352}">
      <dsp:nvSpPr>
        <dsp:cNvPr id="0" name=""/>
        <dsp:cNvSpPr/>
      </dsp:nvSpPr>
      <dsp:spPr>
        <a:xfrm>
          <a:off x="0" y="1726030"/>
          <a:ext cx="8879422" cy="11313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latin typeface="Cambria" panose="02040503050406030204" pitchFamily="18" charset="0"/>
            </a:rPr>
            <a:t>- Детские и молодежные центры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latin typeface="Cambria" panose="02040503050406030204" pitchFamily="18" charset="0"/>
            </a:rPr>
            <a:t>- </a:t>
          </a:r>
          <a:r>
            <a:rPr lang="ru-RU" sz="2400" b="1" kern="1200" dirty="0" err="1" smtClean="0">
              <a:latin typeface="Cambria" panose="02040503050406030204" pitchFamily="18" charset="0"/>
            </a:rPr>
            <a:t>Кванториумы</a:t>
          </a:r>
          <a:endParaRPr lang="ru-RU" sz="2400" b="1" kern="1200" dirty="0">
            <a:latin typeface="Cambria" panose="02040503050406030204" pitchFamily="18" charset="0"/>
          </a:endParaRPr>
        </a:p>
      </dsp:txBody>
      <dsp:txXfrm>
        <a:off x="55227" y="1781257"/>
        <a:ext cx="8768968" cy="1020875"/>
      </dsp:txXfrm>
    </dsp:sp>
    <dsp:sp modelId="{370FBD51-74DA-4C54-99F3-32749D2D954D}">
      <dsp:nvSpPr>
        <dsp:cNvPr id="0" name=""/>
        <dsp:cNvSpPr/>
      </dsp:nvSpPr>
      <dsp:spPr>
        <a:xfrm>
          <a:off x="0" y="3024399"/>
          <a:ext cx="8879422" cy="13034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latin typeface="Cambria" panose="02040503050406030204" pitchFamily="18" charset="0"/>
            </a:rPr>
            <a:t>- Производственные предприятия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latin typeface="Cambria" panose="02040503050406030204" pitchFamily="18" charset="0"/>
            </a:rPr>
            <a:t>- Получатели ГСП, успешно реализовавшие свои бизнес-проекты</a:t>
          </a:r>
          <a:endParaRPr lang="ru-RU" sz="2400" b="1" kern="1200" dirty="0">
            <a:latin typeface="Cambria" panose="02040503050406030204" pitchFamily="18" charset="0"/>
          </a:endParaRPr>
        </a:p>
      </dsp:txBody>
      <dsp:txXfrm>
        <a:off x="63629" y="3088028"/>
        <a:ext cx="8752164" cy="11761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45B082-F0E2-4091-9FE6-96B7E5EB21CD}">
      <dsp:nvSpPr>
        <dsp:cNvPr id="0" name=""/>
        <dsp:cNvSpPr/>
      </dsp:nvSpPr>
      <dsp:spPr>
        <a:xfrm>
          <a:off x="0" y="0"/>
          <a:ext cx="8428529" cy="163994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100" b="1" kern="1200" dirty="0" smtClean="0">
              <a:latin typeface="Cambria" panose="02040503050406030204" pitchFamily="18" charset="0"/>
            </a:rPr>
            <a:t>Организация профессионально-ориентированного пространства, способствующего приобретению новых знаний и умений, реализации потребностей 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100" b="1" kern="1200" dirty="0" smtClean="0">
              <a:latin typeface="Cambria" panose="02040503050406030204" pitchFamily="18" charset="0"/>
            </a:rPr>
            <a:t>в самореализации</a:t>
          </a:r>
          <a:endParaRPr lang="ru-RU" sz="2100" b="1" kern="1200" dirty="0">
            <a:latin typeface="Cambria" panose="02040503050406030204" pitchFamily="18" charset="0"/>
          </a:endParaRPr>
        </a:p>
      </dsp:txBody>
      <dsp:txXfrm>
        <a:off x="80055" y="80055"/>
        <a:ext cx="8268419" cy="1479830"/>
      </dsp:txXfrm>
    </dsp:sp>
    <dsp:sp modelId="{181EE7A1-DF5E-47B6-98F4-BD2B923C38AE}">
      <dsp:nvSpPr>
        <dsp:cNvPr id="0" name=""/>
        <dsp:cNvSpPr/>
      </dsp:nvSpPr>
      <dsp:spPr>
        <a:xfrm>
          <a:off x="0" y="2026021"/>
          <a:ext cx="8428529" cy="38170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100" b="1" kern="1200" dirty="0" smtClean="0">
              <a:latin typeface="Cambria" panose="02040503050406030204" pitchFamily="18" charset="0"/>
            </a:rPr>
            <a:t>1. Создать условия для организации </a:t>
          </a:r>
          <a:r>
            <a:rPr lang="ru-RU" sz="2100" b="1" kern="1200" dirty="0" err="1" smtClean="0">
              <a:latin typeface="Cambria" panose="02040503050406030204" pitchFamily="18" charset="0"/>
            </a:rPr>
            <a:t>коворкингов</a:t>
          </a:r>
          <a:r>
            <a:rPr lang="ru-RU" sz="2100" b="1" kern="1200" dirty="0" smtClean="0">
              <a:latin typeface="Cambria" panose="02040503050406030204" pitchFamily="18" charset="0"/>
            </a:rPr>
            <a:t>, включающих пространства для проведения обучения 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100" b="1" kern="1200" dirty="0" smtClean="0">
              <a:latin typeface="Cambria" panose="02040503050406030204" pitchFamily="18" charset="0"/>
            </a:rPr>
            <a:t>и практической деятельности;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b="1" kern="1200" dirty="0" smtClean="0">
            <a:latin typeface="Cambria" panose="02040503050406030204" pitchFamily="18" charset="0"/>
          </a:endParaRP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100" b="1" kern="1200" dirty="0" smtClean="0">
              <a:latin typeface="Cambria" panose="02040503050406030204" pitchFamily="18" charset="0"/>
            </a:rPr>
            <a:t>2. Организовать обучение членов семей 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100" b="1" kern="1200" dirty="0" smtClean="0">
              <a:latin typeface="Cambria" panose="02040503050406030204" pitchFamily="18" charset="0"/>
            </a:rPr>
            <a:t>в профессиональных, ремесленных, творческих мастерских;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b="1" kern="1200" dirty="0" smtClean="0">
            <a:latin typeface="Cambria" panose="02040503050406030204" pitchFamily="18" charset="0"/>
          </a:endParaRP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Cambria" panose="02040503050406030204" pitchFamily="18" charset="0"/>
            </a:rPr>
            <a:t>3. Провести серию мероприятий, направленных на повышение психологической устойчивости, жизненной мотивации, личностного роста и профориентации</a:t>
          </a:r>
          <a:endParaRPr lang="ru-RU" sz="2100" b="1" kern="1200" dirty="0">
            <a:latin typeface="Cambria" panose="02040503050406030204" pitchFamily="18" charset="0"/>
          </a:endParaRPr>
        </a:p>
      </dsp:txBody>
      <dsp:txXfrm>
        <a:off x="186334" y="2212355"/>
        <a:ext cx="8055861" cy="34444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6BDB6E-05AB-4075-8510-B1186601C2AB}">
      <dsp:nvSpPr>
        <dsp:cNvPr id="0" name=""/>
        <dsp:cNvSpPr/>
      </dsp:nvSpPr>
      <dsp:spPr>
        <a:xfrm>
          <a:off x="0" y="0"/>
          <a:ext cx="10366217" cy="1582498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kern="1200" dirty="0" smtClean="0">
              <a:latin typeface="Cambria" panose="02040503050406030204" pitchFamily="18" charset="0"/>
            </a:rPr>
            <a:t>Направления технологии</a:t>
          </a:r>
          <a:endParaRPr lang="ru-RU" sz="6000" kern="1200" dirty="0">
            <a:latin typeface="Cambria" panose="02040503050406030204" pitchFamily="18" charset="0"/>
          </a:endParaRPr>
        </a:p>
      </dsp:txBody>
      <dsp:txXfrm>
        <a:off x="0" y="0"/>
        <a:ext cx="10366217" cy="1582498"/>
      </dsp:txXfrm>
    </dsp:sp>
    <dsp:sp modelId="{5890FD69-9576-4AFE-8FC9-2F829C346A81}">
      <dsp:nvSpPr>
        <dsp:cNvPr id="0" name=""/>
        <dsp:cNvSpPr/>
      </dsp:nvSpPr>
      <dsp:spPr>
        <a:xfrm>
          <a:off x="3242" y="1582498"/>
          <a:ext cx="3350798" cy="33232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latin typeface="Cambria" panose="02040503050406030204" pitchFamily="18" charset="0"/>
            </a:rPr>
            <a:t>Организационное</a:t>
          </a:r>
          <a:r>
            <a:rPr lang="ru-RU" sz="2400" kern="1200" dirty="0" smtClean="0">
              <a:latin typeface="Cambria" panose="02040503050406030204" pitchFamily="18" charset="0"/>
            </a:rPr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>
              <a:latin typeface="Cambria" panose="02040503050406030204" pitchFamily="18" charset="0"/>
            </a:rPr>
            <a:t>(заключение соглашений о сотрудничестве в части предоставления помещений, оборудования, организации зон для мастер-классов)</a:t>
          </a:r>
          <a:endParaRPr lang="ru-RU" sz="2400" kern="1200" dirty="0">
            <a:latin typeface="Cambria" panose="02040503050406030204" pitchFamily="18" charset="0"/>
          </a:endParaRPr>
        </a:p>
      </dsp:txBody>
      <dsp:txXfrm>
        <a:off x="3242" y="1582498"/>
        <a:ext cx="3350798" cy="3323246"/>
      </dsp:txXfrm>
    </dsp:sp>
    <dsp:sp modelId="{E23918D7-C233-4E0A-99DB-4B8E0321B9DE}">
      <dsp:nvSpPr>
        <dsp:cNvPr id="0" name=""/>
        <dsp:cNvSpPr/>
      </dsp:nvSpPr>
      <dsp:spPr>
        <a:xfrm>
          <a:off x="3354041" y="1582498"/>
          <a:ext cx="3350798" cy="33232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latin typeface="Cambria" panose="02040503050406030204" pitchFamily="18" charset="0"/>
            </a:rPr>
            <a:t>Мотивационное </a:t>
          </a:r>
          <a:r>
            <a:rPr lang="ru-RU" sz="2400" kern="1200" dirty="0" smtClean="0">
              <a:latin typeface="Cambria" panose="02040503050406030204" pitchFamily="18" charset="0"/>
            </a:rPr>
            <a:t>(занятия по мотивации, личностному росту, социализации)</a:t>
          </a:r>
          <a:endParaRPr lang="ru-RU" sz="2400" kern="1200" dirty="0">
            <a:latin typeface="Cambria" panose="02040503050406030204" pitchFamily="18" charset="0"/>
          </a:endParaRPr>
        </a:p>
      </dsp:txBody>
      <dsp:txXfrm>
        <a:off x="3354041" y="1582498"/>
        <a:ext cx="3350798" cy="3323246"/>
      </dsp:txXfrm>
    </dsp:sp>
    <dsp:sp modelId="{64A2A62A-BA68-4BE6-B617-45E18E5881A5}">
      <dsp:nvSpPr>
        <dsp:cNvPr id="0" name=""/>
        <dsp:cNvSpPr/>
      </dsp:nvSpPr>
      <dsp:spPr>
        <a:xfrm>
          <a:off x="6704840" y="1582498"/>
          <a:ext cx="3658133" cy="33232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err="1" smtClean="0">
              <a:latin typeface="Cambria" panose="02040503050406030204" pitchFamily="18" charset="0"/>
            </a:rPr>
            <a:t>Профориентационное</a:t>
          </a:r>
          <a:endParaRPr lang="ru-RU" sz="2400" b="1" kern="1200" dirty="0" smtClean="0">
            <a:latin typeface="Cambria" panose="02040503050406030204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latin typeface="Cambria" panose="02040503050406030204" pitchFamily="18" charset="0"/>
            </a:rPr>
            <a:t> ( проведение мастер-классов, обучающих программ, предоставление помещений и оборудования для реализации </a:t>
          </a:r>
          <a:r>
            <a:rPr lang="ru-RU" sz="2000" kern="1200" dirty="0" err="1" smtClean="0">
              <a:latin typeface="Cambria" panose="02040503050406030204" pitchFamily="18" charset="0"/>
            </a:rPr>
            <a:t>бизнес-идей</a:t>
          </a:r>
          <a:r>
            <a:rPr lang="ru-RU" sz="2000" kern="1200" dirty="0" smtClean="0">
              <a:latin typeface="Cambria" panose="02040503050406030204" pitchFamily="18" charset="0"/>
            </a:rPr>
            <a:t> и </a:t>
          </a:r>
          <a:r>
            <a:rPr lang="ru-RU" sz="2000" kern="1200" dirty="0" err="1" smtClean="0">
              <a:latin typeface="Cambria" panose="02040503050406030204" pitchFamily="18" charset="0"/>
            </a:rPr>
            <a:t>фриланса</a:t>
          </a:r>
          <a:r>
            <a:rPr lang="ru-RU" sz="2000" kern="1200" dirty="0" smtClean="0">
              <a:latin typeface="Cambria" panose="02040503050406030204" pitchFamily="18" charset="0"/>
            </a:rPr>
            <a:t>)</a:t>
          </a:r>
          <a:endParaRPr lang="ru-RU" sz="2000" kern="1200" dirty="0">
            <a:latin typeface="Cambria" panose="02040503050406030204" pitchFamily="18" charset="0"/>
          </a:endParaRPr>
        </a:p>
      </dsp:txBody>
      <dsp:txXfrm>
        <a:off x="6704840" y="1582498"/>
        <a:ext cx="3658133" cy="3323246"/>
      </dsp:txXfrm>
    </dsp:sp>
    <dsp:sp modelId="{376591C5-35C7-49C6-B97D-E5105E4CB3F7}">
      <dsp:nvSpPr>
        <dsp:cNvPr id="0" name=""/>
        <dsp:cNvSpPr/>
      </dsp:nvSpPr>
      <dsp:spPr>
        <a:xfrm>
          <a:off x="0" y="4905744"/>
          <a:ext cx="10366217" cy="369249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8A3E5-85CA-4D4B-8F43-BEF34490413C}">
      <dsp:nvSpPr>
        <dsp:cNvPr id="0" name=""/>
        <dsp:cNvSpPr/>
      </dsp:nvSpPr>
      <dsp:spPr>
        <a:xfrm>
          <a:off x="0" y="1406"/>
          <a:ext cx="3279920" cy="614779"/>
        </a:xfrm>
        <a:prstGeom prst="roundRect">
          <a:avLst/>
        </a:prstGeom>
        <a:solidFill>
          <a:schemeClr val="bg1"/>
        </a:solidFill>
        <a:ln w="1905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30011" y="31417"/>
        <a:ext cx="3219898" cy="554757"/>
      </dsp:txXfrm>
    </dsp:sp>
    <dsp:sp modelId="{EA157D6D-80E4-4266-ADD0-F5B4946EF46B}">
      <dsp:nvSpPr>
        <dsp:cNvPr id="0" name=""/>
        <dsp:cNvSpPr/>
      </dsp:nvSpPr>
      <dsp:spPr>
        <a:xfrm rot="5400000">
          <a:off x="5949493" y="-1961170"/>
          <a:ext cx="491823" cy="5830969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rgbClr val="00808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u="sng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Proxima Nova Regular" pitchFamily="34" charset="-122"/>
              <a:cs typeface="Arial" panose="020B0604020202020204" pitchFamily="34" charset="0"/>
              <a:hlinkClick xmlns:r="http://schemas.openxmlformats.org/officeDocument/2006/relationships" r:id="rId1"/>
            </a:rPr>
            <a:t>https://ok.ru/group/56524114231399</a:t>
          </a:r>
          <a:endParaRPr lang="ru-RU" sz="2400" u="sng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ea typeface="Proxima Nova Regular" pitchFamily="34" charset="-122"/>
            <a:cs typeface="Arial" panose="020B0604020202020204" pitchFamily="34" charset="0"/>
          </a:endParaRPr>
        </a:p>
      </dsp:txBody>
      <dsp:txXfrm rot="-5400000">
        <a:off x="3279921" y="732411"/>
        <a:ext cx="5806960" cy="443805"/>
      </dsp:txXfrm>
    </dsp:sp>
    <dsp:sp modelId="{4E20C39F-4FE5-45D4-9C45-E265F1E2051C}">
      <dsp:nvSpPr>
        <dsp:cNvPr id="0" name=""/>
        <dsp:cNvSpPr/>
      </dsp:nvSpPr>
      <dsp:spPr>
        <a:xfrm>
          <a:off x="0" y="646924"/>
          <a:ext cx="3279920" cy="614779"/>
        </a:xfrm>
        <a:prstGeom prst="roundRect">
          <a:avLst/>
        </a:prstGeom>
        <a:solidFill>
          <a:schemeClr val="bg1"/>
        </a:solidFill>
        <a:ln w="1905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 dirty="0"/>
        </a:p>
      </dsp:txBody>
      <dsp:txXfrm>
        <a:off x="30011" y="676935"/>
        <a:ext cx="3219898" cy="554757"/>
      </dsp:txXfrm>
    </dsp:sp>
    <dsp:sp modelId="{D36DE3FE-F7C5-4406-BA1E-5BD963DF748F}">
      <dsp:nvSpPr>
        <dsp:cNvPr id="0" name=""/>
        <dsp:cNvSpPr/>
      </dsp:nvSpPr>
      <dsp:spPr>
        <a:xfrm rot="5400000">
          <a:off x="5949493" y="-1315652"/>
          <a:ext cx="491823" cy="5830969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rgbClr val="00808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Proxima Nova Regular" pitchFamily="34" charset="-122"/>
              <a:cs typeface="Arial" panose="020B0604020202020204" pitchFamily="34" charset="0"/>
              <a:hlinkClick xmlns:r="http://schemas.openxmlformats.org/officeDocument/2006/relationships" r:id="rId2"/>
            </a:rPr>
            <a:t>https://vk.com/club135446130</a:t>
          </a:r>
          <a:r>
            <a:rPr lang="ru-RU" sz="2400" kern="12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Proxima Nova Regular" pitchFamily="34" charset="-122"/>
              <a:cs typeface="Arial" panose="020B0604020202020204" pitchFamily="34" charset="0"/>
            </a:rPr>
            <a:t> </a:t>
          </a:r>
          <a:endParaRPr lang="ru-RU" sz="2400" kern="1200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ea typeface="Proxima Nova Regular" pitchFamily="34" charset="-122"/>
            <a:cs typeface="Arial" panose="020B0604020202020204" pitchFamily="34" charset="0"/>
          </a:endParaRPr>
        </a:p>
      </dsp:txBody>
      <dsp:txXfrm rot="-5400000">
        <a:off x="3279921" y="1377929"/>
        <a:ext cx="5806960" cy="443805"/>
      </dsp:txXfrm>
    </dsp:sp>
    <dsp:sp modelId="{D05ADF66-6B8D-4CBA-80C4-7411E9702999}">
      <dsp:nvSpPr>
        <dsp:cNvPr id="0" name=""/>
        <dsp:cNvSpPr/>
      </dsp:nvSpPr>
      <dsp:spPr>
        <a:xfrm>
          <a:off x="5072" y="1283386"/>
          <a:ext cx="3279920" cy="614779"/>
        </a:xfrm>
        <a:prstGeom prst="roundRect">
          <a:avLst/>
        </a:prstGeom>
        <a:solidFill>
          <a:schemeClr val="bg1"/>
        </a:solidFill>
        <a:ln w="1905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 dirty="0"/>
        </a:p>
      </dsp:txBody>
      <dsp:txXfrm>
        <a:off x="35083" y="1313397"/>
        <a:ext cx="3219898" cy="554757"/>
      </dsp:txXfrm>
    </dsp:sp>
    <dsp:sp modelId="{828ADDA3-DD87-46A1-97D9-50698D0594B8}">
      <dsp:nvSpPr>
        <dsp:cNvPr id="0" name=""/>
        <dsp:cNvSpPr/>
      </dsp:nvSpPr>
      <dsp:spPr>
        <a:xfrm rot="5400000">
          <a:off x="5949493" y="-670134"/>
          <a:ext cx="491823" cy="5830969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rgbClr val="00808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u="sng" kern="1200" dirty="0" smtClean="0">
              <a:solidFill>
                <a:srgbClr val="2B6FB9"/>
              </a:solidFill>
              <a:latin typeface="Arial" panose="020B0604020202020204" pitchFamily="34" charset="0"/>
              <a:ea typeface="Proxima Nova Regular" pitchFamily="34" charset="-122"/>
              <a:cs typeface="Arial" panose="020B0604020202020204" pitchFamily="34" charset="0"/>
            </a:rPr>
            <a:t>https://t.me/ugkcson</a:t>
          </a:r>
          <a:endParaRPr lang="ru-RU" sz="2400" u="sng" kern="1200" dirty="0">
            <a:solidFill>
              <a:srgbClr val="2B6FB9"/>
            </a:solidFill>
            <a:latin typeface="Arial" panose="020B0604020202020204" pitchFamily="34" charset="0"/>
            <a:ea typeface="Proxima Nova Regular" pitchFamily="34" charset="-122"/>
            <a:cs typeface="Arial" panose="020B0604020202020204" pitchFamily="34" charset="0"/>
          </a:endParaRPr>
        </a:p>
      </dsp:txBody>
      <dsp:txXfrm rot="-5400000">
        <a:off x="3279921" y="2023447"/>
        <a:ext cx="5806960" cy="443805"/>
      </dsp:txXfrm>
    </dsp:sp>
    <dsp:sp modelId="{76590F8D-00F0-400D-B4F5-7F6A1FEFDE6C}">
      <dsp:nvSpPr>
        <dsp:cNvPr id="0" name=""/>
        <dsp:cNvSpPr/>
      </dsp:nvSpPr>
      <dsp:spPr>
        <a:xfrm>
          <a:off x="0" y="1936823"/>
          <a:ext cx="3279920" cy="614779"/>
        </a:xfrm>
        <a:prstGeom prst="roundRect">
          <a:avLst/>
        </a:prstGeom>
        <a:solidFill>
          <a:schemeClr val="bg1"/>
        </a:solidFill>
        <a:ln w="1905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 dirty="0"/>
        </a:p>
      </dsp:txBody>
      <dsp:txXfrm>
        <a:off x="30011" y="1966834"/>
        <a:ext cx="3219898" cy="554757"/>
      </dsp:txXfrm>
    </dsp:sp>
    <dsp:sp modelId="{4FDFF67D-296F-44EC-BD1F-25AFD0EB93C1}">
      <dsp:nvSpPr>
        <dsp:cNvPr id="0" name=""/>
        <dsp:cNvSpPr/>
      </dsp:nvSpPr>
      <dsp:spPr>
        <a:xfrm>
          <a:off x="0" y="2583478"/>
          <a:ext cx="3279920" cy="614779"/>
        </a:xfrm>
        <a:prstGeom prst="roundRect">
          <a:avLst/>
        </a:prstGeom>
        <a:solidFill>
          <a:schemeClr val="bg1"/>
        </a:solidFill>
        <a:ln w="1905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30011" y="2613489"/>
        <a:ext cx="3219898" cy="5547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3DA5-45D6-46BC-8983-D43B42DBB5DA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1729-32E8-4E73-B874-D6080C1DDC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34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3DA5-45D6-46BC-8983-D43B42DBB5DA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1729-32E8-4E73-B874-D6080C1DDC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479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3DA5-45D6-46BC-8983-D43B42DBB5DA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1729-32E8-4E73-B874-D6080C1DDC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590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3DA5-45D6-46BC-8983-D43B42DBB5DA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1729-32E8-4E73-B874-D6080C1DDC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119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3DA5-45D6-46BC-8983-D43B42DBB5DA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1729-32E8-4E73-B874-D6080C1DDC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92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3DA5-45D6-46BC-8983-D43B42DBB5DA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1729-32E8-4E73-B874-D6080C1DDC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214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3DA5-45D6-46BC-8983-D43B42DBB5DA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1729-32E8-4E73-B874-D6080C1DDC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326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3DA5-45D6-46BC-8983-D43B42DBB5DA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1729-32E8-4E73-B874-D6080C1DDC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82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3DA5-45D6-46BC-8983-D43B42DBB5DA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1729-32E8-4E73-B874-D6080C1DDC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103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3DA5-45D6-46BC-8983-D43B42DBB5DA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1729-32E8-4E73-B874-D6080C1DDC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706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3DA5-45D6-46BC-8983-D43B42DBB5DA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1729-32E8-4E73-B874-D6080C1DDC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360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33DA5-45D6-46BC-8983-D43B42DBB5DA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E1729-32E8-4E73-B874-D6080C1DDC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174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microsoft.com/office/2007/relationships/hdphoto" Target="../media/hdphoto2.wdp"/><Relationship Id="rId5" Type="http://schemas.openxmlformats.org/officeDocument/2006/relationships/diagramQuickStyle" Target="../diagrams/quickStyle6.xml"/><Relationship Id="rId15" Type="http://schemas.openxmlformats.org/officeDocument/2006/relationships/image" Target="../media/image24.png"/><Relationship Id="rId10" Type="http://schemas.openxmlformats.org/officeDocument/2006/relationships/image" Target="../media/image21.png"/><Relationship Id="rId4" Type="http://schemas.openxmlformats.org/officeDocument/2006/relationships/diagramLayout" Target="../diagrams/layout6.xml"/><Relationship Id="rId9" Type="http://schemas.microsoft.com/office/2007/relationships/hdphoto" Target="../media/hdphoto1.wdp"/><Relationship Id="rId1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6662" y="2390115"/>
            <a:ext cx="9144000" cy="2480649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 организации </a:t>
            </a:r>
            <a:b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Коворкинг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-пространств для малообеспеченных семей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рамках организации социального сопровождения граждан, заключивших социальный контракт и реализующих программу социальной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адаптации</a:t>
            </a:r>
            <a:endParaRPr lang="ru-RU" sz="4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11513" y="1680313"/>
            <a:ext cx="9144000" cy="709802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 заседания экспертного совета </a:t>
            </a:r>
          </a:p>
          <a:p>
            <a:pPr algn="r">
              <a:spcBef>
                <a:spcPts val="0"/>
              </a:spcBef>
            </a:pP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проведению экспертизы от 28.04.2022 № 8</a:t>
            </a:r>
            <a:endParaRPr lang="ru-RU" sz="2000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0" y="117565"/>
            <a:ext cx="1403857" cy="14796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29900" y="395732"/>
            <a:ext cx="78718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Бюджетное учреждение </a:t>
            </a: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 – Югры </a:t>
            </a: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«Югорский комплексный центр социального обслуживания населения»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98721" y="5201984"/>
            <a:ext cx="38119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i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i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Строкина Юлия Александровна,</a:t>
            </a:r>
          </a:p>
          <a:p>
            <a:pPr algn="r"/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директора</a:t>
            </a:r>
            <a:endParaRPr lang="ru-RU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05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806732" y="350506"/>
            <a:ext cx="8984999" cy="112717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Виды </a:t>
            </a:r>
            <a:r>
              <a:rPr lang="ru-RU" sz="3600" b="1" dirty="0">
                <a:solidFill>
                  <a:schemeClr val="bg1"/>
                </a:solidFill>
                <a:latin typeface="Cambria" panose="02040503050406030204" pitchFamily="18" charset="0"/>
              </a:rPr>
              <a:t>результатов деятельности </a:t>
            </a:r>
            <a:br>
              <a:rPr lang="ru-RU" sz="3600" b="1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3600" b="1" dirty="0">
                <a:solidFill>
                  <a:schemeClr val="bg1"/>
                </a:solidFill>
                <a:latin typeface="Cambria" panose="02040503050406030204" pitchFamily="18" charset="0"/>
              </a:rPr>
              <a:t>по организации </a:t>
            </a:r>
            <a:r>
              <a:rPr lang="ru-RU" sz="3600" b="1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коворкинг</a:t>
            </a:r>
            <a:r>
              <a:rPr lang="ru-RU" sz="3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-пространств</a:t>
            </a:r>
            <a:endParaRPr lang="ru-RU" sz="36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3114393" y="1480864"/>
            <a:ext cx="751438" cy="557461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7610947" y="1489303"/>
            <a:ext cx="751438" cy="557461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95440" y="2046764"/>
            <a:ext cx="4780258" cy="170773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МАТЕРИАЛЬНЫЕ</a:t>
            </a:r>
          </a:p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(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продукция, творческие, ремесленные, программные продукты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)</a:t>
            </a:r>
            <a:endParaRPr lang="ru-RU" sz="2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13685" y="2073767"/>
            <a:ext cx="4972645" cy="170773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НЕМАТЕРИАЛЬНЫЕ</a:t>
            </a:r>
          </a:p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(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организованные мероприятия, встречи, мастер-классы, обучения, стажировки)</a:t>
            </a:r>
            <a:endParaRPr lang="ru-RU" sz="24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685" y="3919117"/>
            <a:ext cx="3029894" cy="2022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176" y="3698110"/>
            <a:ext cx="2943217" cy="2175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/>
          <a:srcRect l="4292" t="12118" r="3681" b="2649"/>
          <a:stretch/>
        </p:blipFill>
        <p:spPr>
          <a:xfrm>
            <a:off x="2837850" y="4721693"/>
            <a:ext cx="3114392" cy="1910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0092" y="4626321"/>
            <a:ext cx="3166845" cy="2105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590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K:\Сидякова Н.Н\от СТРЕЛКОВОЙ\Стрелкова статья мыло\DSCN42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1900939"/>
            <a:ext cx="4022187" cy="3016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K:\Сидякова Н.Н\от СТРЕЛКОВОЙ\Юные конструкторы\изображение_viber_2022-03-25_16-42-14-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93074" y="1948621"/>
            <a:ext cx="3429928" cy="4573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9" name="AutoShape 5" descr="https://dopportal.amurobl.ru/images/events/cover/8b17c4e355c44b7a22108c8dff62bbb1_b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https://static.tildacdn.com/tild3530-3462-4162-b139-363164666166/IMG_50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0079" y="3309456"/>
            <a:ext cx="4271841" cy="3212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399326" y="160338"/>
            <a:ext cx="8984999" cy="15289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7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Творческая </a:t>
            </a:r>
            <a:r>
              <a:rPr lang="ru-RU" sz="3700" b="1" dirty="0">
                <a:solidFill>
                  <a:schemeClr val="bg1"/>
                </a:solidFill>
                <a:latin typeface="Cambria" panose="02040503050406030204" pitchFamily="18" charset="0"/>
              </a:rPr>
              <a:t>студия и уголок швейного дела на базе БУ «Югорский комплексный центр социального обслуживания населения»</a:t>
            </a:r>
          </a:p>
        </p:txBody>
      </p:sp>
    </p:spTree>
    <p:extLst>
      <p:ext uri="{BB962C8B-B14F-4D97-AF65-F5344CB8AC3E}">
        <p14:creationId xmlns:p14="http://schemas.microsoft.com/office/powerpoint/2010/main" val="129590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7718" y="5782487"/>
            <a:ext cx="7015740" cy="909530"/>
          </a:xfrm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БЛАГОДАРЮ ЗА ВНИМАНИЕ!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2120" y="333513"/>
            <a:ext cx="88754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Proxima Nova Regular" pitchFamily="34" charset="-122"/>
                <a:cs typeface="Arial" panose="020B0604020202020204" pitchFamily="34" charset="0"/>
              </a:rPr>
              <a:t>Строкина Юлия Александровна, </a:t>
            </a:r>
          </a:p>
          <a:p>
            <a:pPr lvl="0"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Proxima Nova Regular" pitchFamily="34" charset="-122"/>
                <a:cs typeface="Arial" panose="020B0604020202020204" pitchFamily="34" charset="0"/>
              </a:rPr>
              <a:t>заместитель директора</a:t>
            </a:r>
          </a:p>
          <a:p>
            <a:pPr lvl="0"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Proxima Nova Regular" pitchFamily="34" charset="-122"/>
                <a:cs typeface="Arial" panose="020B0604020202020204" pitchFamily="34" charset="0"/>
              </a:rPr>
              <a:t>Телефон: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Proxima Nova Regular" pitchFamily="34" charset="-122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Proxima Nova Regular" pitchFamily="34" charset="-122"/>
                <a:cs typeface="Arial" panose="020B0604020202020204" pitchFamily="34" charset="0"/>
              </a:rPr>
              <a:t>8(34675)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Proxima Nova Regular" pitchFamily="34" charset="-122"/>
                <a:cs typeface="Arial" panose="020B0604020202020204" pitchFamily="34" charset="0"/>
              </a:rPr>
              <a:t>7-23-57</a:t>
            </a:r>
          </a:p>
          <a:p>
            <a:pPr lvl="0"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Proxima Nova Regular" pitchFamily="34" charset="-122"/>
                <a:cs typeface="Arial" panose="020B0604020202020204" pitchFamily="34" charset="0"/>
              </a:rPr>
              <a:t>StrokinaYA@admhmao.ru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Proxima Nova Regular" pitchFamily="34" charset="-122"/>
              <a:cs typeface="Arial" panose="020B0604020202020204" pitchFamily="34" charset="0"/>
            </a:endParaRPr>
          </a:p>
          <a:p>
            <a:pPr lvl="0"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Proxima Nova Regular" pitchFamily="34" charset="-122"/>
                <a:cs typeface="Arial" panose="020B0604020202020204" pitchFamily="34" charset="0"/>
              </a:rPr>
              <a:t>Е-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Proxima Nova Regular" pitchFamily="34" charset="-122"/>
                <a:cs typeface="Arial" panose="020B0604020202020204" pitchFamily="34" charset="0"/>
              </a:rPr>
              <a:t>mail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Proxima Nova Regular" pitchFamily="34" charset="-122"/>
                <a:cs typeface="Arial" panose="020B0604020202020204" pitchFamily="34" charset="0"/>
              </a:rPr>
              <a:t>: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Proxima Nova Regular" pitchFamily="34" charset="-122"/>
                <a:cs typeface="Arial" panose="020B0604020202020204" pitchFamily="34" charset="0"/>
              </a:rPr>
              <a:t>ugkcson@admhmao.ru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Proxima Nova Regular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012655432"/>
              </p:ext>
            </p:extLst>
          </p:nvPr>
        </p:nvGraphicFramePr>
        <p:xfrm>
          <a:off x="2531866" y="2435881"/>
          <a:ext cx="9110890" cy="3199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5816851" y="2476866"/>
            <a:ext cx="5825905" cy="539459"/>
            <a:chOff x="2787044" y="2193097"/>
            <a:chExt cx="4954745" cy="539459"/>
          </a:xfrm>
        </p:grpSpPr>
        <p:sp>
          <p:nvSpPr>
            <p:cNvPr id="9" name="Прямоугольник с двумя скругленными соседними углами 8"/>
            <p:cNvSpPr/>
            <p:nvPr/>
          </p:nvSpPr>
          <p:spPr>
            <a:xfrm rot="5400000">
              <a:off x="4994687" y="-14546"/>
              <a:ext cx="539459" cy="4954745"/>
            </a:xfrm>
            <a:prstGeom prst="round2SameRect">
              <a:avLst/>
            </a:prstGeom>
            <a:solidFill>
              <a:schemeClr val="bg1">
                <a:alpha val="90000"/>
              </a:schemeClr>
            </a:solidFill>
            <a:ln>
              <a:solidFill>
                <a:srgbClr val="008080">
                  <a:alpha val="90000"/>
                </a:srgb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xtBox 9"/>
            <p:cNvSpPr txBox="1"/>
            <p:nvPr/>
          </p:nvSpPr>
          <p:spPr>
            <a:xfrm>
              <a:off x="2787044" y="2219431"/>
              <a:ext cx="4928411" cy="4867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400" u="sng" kern="1200" dirty="0">
                <a:solidFill>
                  <a:srgbClr val="2B6FB9"/>
                </a:solidFill>
                <a:latin typeface="Arial" panose="020B0604020202020204" pitchFamily="34" charset="0"/>
                <a:ea typeface="Proxima Nova Regular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5899868" y="2515762"/>
            <a:ext cx="3506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chemeClr val="accent5"/>
                </a:solidFill>
                <a:latin typeface="Arial" panose="020B0604020202020204" pitchFamily="34" charset="0"/>
                <a:ea typeface="Proxima Nova Regular" pitchFamily="34" charset="-122"/>
                <a:cs typeface="Arial" panose="020B0604020202020204" pitchFamily="34" charset="0"/>
              </a:rPr>
              <a:t>https://sferaugorsk.ru/</a:t>
            </a:r>
            <a:endParaRPr lang="ru-RU" sz="2400" u="sng" dirty="0">
              <a:solidFill>
                <a:schemeClr val="accent5"/>
              </a:solidFill>
              <a:latin typeface="Arial" panose="020B0604020202020204" pitchFamily="34" charset="0"/>
              <a:ea typeface="Proxima Nova Regular" pitchFamily="34" charset="-122"/>
              <a:cs typeface="Arial" panose="020B0604020202020204" pitchFamily="34" charset="0"/>
            </a:endParaRPr>
          </a:p>
        </p:txBody>
      </p:sp>
      <p:sp>
        <p:nvSpPr>
          <p:cNvPr id="12" name="Прямоугольник с двумя скругленными соседними углами 11"/>
          <p:cNvSpPr/>
          <p:nvPr/>
        </p:nvSpPr>
        <p:spPr>
          <a:xfrm rot="5400000">
            <a:off x="8453363" y="2400403"/>
            <a:ext cx="521916" cy="5794941"/>
          </a:xfrm>
          <a:prstGeom prst="round2SameRect">
            <a:avLst/>
          </a:prstGeom>
          <a:solidFill>
            <a:schemeClr val="bg1">
              <a:alpha val="90000"/>
            </a:schemeClr>
          </a:solidFill>
          <a:ln>
            <a:solidFill>
              <a:srgbClr val="008080">
                <a:alpha val="90000"/>
              </a:srgb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Прямоугольник 12"/>
          <p:cNvSpPr/>
          <p:nvPr/>
        </p:nvSpPr>
        <p:spPr>
          <a:xfrm>
            <a:off x="5990479" y="5063249"/>
            <a:ext cx="5262979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2400" u="sng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ea typeface="Proxima Nova Regular" pitchFamily="34" charset="-122"/>
                <a:cs typeface="Arial" panose="020B0604020202020204" pitchFamily="34" charset="0"/>
              </a:rPr>
              <a:t>https://rutube.ru/channel/25267199</a:t>
            </a:r>
            <a:r>
              <a:rPr lang="en-US" sz="2000" u="sng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ea typeface="Proxima Nova Regular" pitchFamily="34" charset="-122"/>
                <a:cs typeface="Arial" panose="020B0604020202020204" pitchFamily="34" charset="0"/>
              </a:rPr>
              <a:t>/</a:t>
            </a:r>
            <a:endParaRPr lang="ru-RU" sz="2000" u="sng" dirty="0">
              <a:solidFill>
                <a:srgbClr val="5B9BD5">
                  <a:lumMod val="75000"/>
                </a:srgbClr>
              </a:solidFill>
              <a:latin typeface="Arial" panose="020B0604020202020204" pitchFamily="34" charset="0"/>
              <a:ea typeface="Proxima Nova Regular" pitchFamily="34" charset="-122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35475" y="3124254"/>
            <a:ext cx="1069751" cy="6180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6996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30850" y="3710127"/>
            <a:ext cx="899691" cy="63653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11921" y="4357738"/>
            <a:ext cx="589629" cy="58962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69" b="98750" l="46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43606" y="5001099"/>
            <a:ext cx="653486" cy="65348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015" y="2336839"/>
            <a:ext cx="747073" cy="78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0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018" y="370598"/>
            <a:ext cx="11025753" cy="1207789"/>
          </a:xfrm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Приказ Депсоцразвития Югры от 01.09.2021 № 1256-р «Об организации работы по исполнению Комплекса мер по развитию социальных эффективных практик, направленных на сокращение бедности семей с детьми и улучшение условий жизнедеятельности в таких семьях в учреждениях социального обслуживания в Ханты-Мансийском автономном округе - Югре»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Batang" panose="02030600000101010101" pitchFamily="18" charset="-127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23941378"/>
              </p:ext>
            </p:extLst>
          </p:nvPr>
        </p:nvGraphicFramePr>
        <p:xfrm>
          <a:off x="1589799" y="1578387"/>
          <a:ext cx="9176189" cy="5015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0382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7406" y="370597"/>
            <a:ext cx="8545296" cy="1207789"/>
          </a:xfrm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ВИДЫ КОВОРКИНГОВ, ОРГАНИЗОВАННЫХ </a:t>
            </a:r>
            <a:b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В УЧРЕЖДЕНИЯХ СОЦИАЛЬНОГО ОБСЛУЖИВАНИЯ АВТОНОМНОГО ОКРУГА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Batang" panose="02030600000101010101" pitchFamily="18" charset="-127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9246909"/>
              </p:ext>
            </p:extLst>
          </p:nvPr>
        </p:nvGraphicFramePr>
        <p:xfrm>
          <a:off x="1168399" y="1764704"/>
          <a:ext cx="9855201" cy="4906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0382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034" y="293681"/>
            <a:ext cx="10867931" cy="1344996"/>
          </a:xfr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pPr lvl="0" algn="ctr">
              <a:spcAft>
                <a:spcPts val="0"/>
              </a:spcAft>
            </a:pPr>
            <a:r>
              <a:rPr lang="ru-RU" sz="28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Организация </a:t>
            </a:r>
            <a:r>
              <a:rPr lang="ru-RU" sz="28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коворкинг</a:t>
            </a:r>
            <a:r>
              <a:rPr lang="ru-RU" sz="2800" dirty="0" smtClean="0">
                <a:solidFill>
                  <a:schemeClr val="bg1"/>
                </a:solidFill>
                <a:latin typeface="Cambria" panose="02040503050406030204" pitchFamily="18" charset="0"/>
              </a:rPr>
              <a:t>-пространства </a:t>
            </a:r>
            <a:br>
              <a:rPr lang="ru-RU" sz="2800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для проведения профессионально-ориентированных мероприятий </a:t>
            </a:r>
            <a:br>
              <a:rPr lang="ru-RU" sz="2800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Cambria" panose="02040503050406030204" pitchFamily="18" charset="0"/>
              </a:rPr>
              <a:t>с различными зонами (место </a:t>
            </a:r>
            <a:r>
              <a:rPr lang="ru-RU" sz="2800" dirty="0">
                <a:solidFill>
                  <a:schemeClr val="bg1"/>
                </a:solidFill>
                <a:latin typeface="Cambria" panose="02040503050406030204" pitchFamily="18" charset="0"/>
              </a:rPr>
              <a:t>для </a:t>
            </a:r>
            <a:r>
              <a:rPr lang="ru-RU" sz="28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проведения мастер-классов </a:t>
            </a:r>
            <a:r>
              <a:rPr lang="ru-RU" sz="2800" dirty="0">
                <a:solidFill>
                  <a:schemeClr val="bg1"/>
                </a:solidFill>
                <a:latin typeface="Cambria" panose="02040503050406030204" pitchFamily="18" charset="0"/>
              </a:rPr>
              <a:t>и обучения, детская </a:t>
            </a:r>
            <a:r>
              <a:rPr lang="ru-RU" sz="28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комната с </a:t>
            </a:r>
            <a:r>
              <a:rPr lang="ru-RU" sz="2800" dirty="0">
                <a:solidFill>
                  <a:schemeClr val="bg1"/>
                </a:solidFill>
                <a:latin typeface="Cambria" panose="02040503050406030204" pitchFamily="18" charset="0"/>
              </a:rPr>
              <a:t>развивающей </a:t>
            </a:r>
            <a:r>
              <a:rPr lang="ru-RU" sz="28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программой)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99983" y="5671368"/>
            <a:ext cx="5833793" cy="848412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Aft>
                <a:spcPts val="0"/>
              </a:spcAft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Позволяет создать систему самостоятельного </a:t>
            </a:r>
          </a:p>
          <a:p>
            <a:pPr lvl="0" algn="just">
              <a:spcAft>
                <a:spcPts val="0"/>
              </a:spcAft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развития ребенка в специализированной среде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0" name="Объект 3" descr="https://boomcdn.azureedge.net/boomstarter/uploads/project/photo/182227/1603195025-photo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97" y="1860749"/>
            <a:ext cx="3827825" cy="28829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28614" y="2360969"/>
            <a:ext cx="3880267" cy="2588107"/>
          </a:xfrm>
          <a:prstGeom prst="round2DiagRect">
            <a:avLst>
              <a:gd name="adj1" fmla="val 16667"/>
              <a:gd name="adj2" fmla="val 738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 descr="https://static.tildacdn.com/tild3764-6531-4663-b039-313432383136/DedicatedDesk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879" y="2709611"/>
            <a:ext cx="4359691" cy="27396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598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5531" y="228367"/>
            <a:ext cx="10867931" cy="997426"/>
          </a:xfr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lvl="0" algn="ctr">
              <a:spcAft>
                <a:spcPts val="0"/>
              </a:spcAft>
            </a:pPr>
            <a:r>
              <a:rPr lang="ru-RU" sz="28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Профессиональный уголок </a:t>
            </a:r>
            <a:r>
              <a:rPr lang="ru-RU" sz="2800" dirty="0">
                <a:solidFill>
                  <a:schemeClr val="bg1"/>
                </a:solidFill>
                <a:latin typeface="Cambria" panose="02040503050406030204" pitchFamily="18" charset="0"/>
              </a:rPr>
              <a:t>(ремесленный, швейный, </a:t>
            </a:r>
            <a:r>
              <a:rPr lang="ru-RU" sz="28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компьютерное моделирование и др.)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123853" y="5656483"/>
            <a:ext cx="7478540" cy="102077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 Дает возможность приобрести базовые знания </a:t>
            </a:r>
          </a:p>
          <a:p>
            <a:pPr lvl="0" algn="ctr">
              <a:spcAft>
                <a:spcPts val="0"/>
              </a:spcAft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в сфере рабочих профессий, навыки по основам ремесла </a:t>
            </a:r>
          </a:p>
          <a:p>
            <a:pPr lvl="0" algn="ctr">
              <a:spcAft>
                <a:spcPts val="0"/>
              </a:spcAft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(швейное дело, фотография, макияж и пр.)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2" name="Рисунок 11" descr="https://avatars.mds.yandex.net/get-altay/216588/2a0000015b168435e02978678ed99f38ef94/XXL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09" y="1454160"/>
            <a:ext cx="3998235" cy="28242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 descr="https://cs6.livemaster.ru/storage/5c/51/14cd89d81c3663d2f6ff97a5948z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349" y="2127564"/>
            <a:ext cx="4139280" cy="26261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 descr="https://pp.userapi.com/c624931/v624931039/37366/f8Q8Qx1xiKc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750" y="2537357"/>
            <a:ext cx="4205711" cy="28897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746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5531" y="228367"/>
            <a:ext cx="10867931" cy="1211134"/>
          </a:xfr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pPr lvl="0" algn="ctr">
              <a:spcAft>
                <a:spcPts val="0"/>
              </a:spcAft>
            </a:pPr>
            <a:r>
              <a:rPr lang="ru-RU" sz="2800" dirty="0">
                <a:solidFill>
                  <a:schemeClr val="bg1"/>
                </a:solidFill>
                <a:latin typeface="Cambria" panose="02040503050406030204" pitchFamily="18" charset="0"/>
              </a:rPr>
              <a:t>Профориентационные встречи, психологические </a:t>
            </a:r>
            <a:r>
              <a:rPr lang="ru-RU" sz="28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консультации, проведение </a:t>
            </a:r>
            <a:r>
              <a:rPr lang="ru-RU" sz="2800" dirty="0">
                <a:solidFill>
                  <a:schemeClr val="bg1"/>
                </a:solidFill>
                <a:latin typeface="Cambria" panose="02040503050406030204" pitchFamily="18" charset="0"/>
              </a:rPr>
              <a:t>комплекса занятий по мотивации, личностному росту, социализации </a:t>
            </a:r>
            <a:r>
              <a:rPr lang="ru-RU" sz="28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и </a:t>
            </a:r>
            <a:r>
              <a:rPr lang="ru-RU" sz="2800" dirty="0">
                <a:solidFill>
                  <a:schemeClr val="bg1"/>
                </a:solidFill>
                <a:latin typeface="Cambria" panose="02040503050406030204" pitchFamily="18" charset="0"/>
              </a:rPr>
              <a:t>спортивному </a:t>
            </a:r>
            <a:r>
              <a:rPr lang="ru-RU" sz="2800" dirty="0" smtClean="0">
                <a:solidFill>
                  <a:schemeClr val="bg1"/>
                </a:solidFill>
                <a:latin typeface="Cambria" panose="02040503050406030204" pitchFamily="18" charset="0"/>
              </a:rPr>
              <a:t>развитию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19739" y="5338823"/>
            <a:ext cx="7514376" cy="113508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Позволяет решить проблемы с самореализацией, недостатком общения, психическим и физическим здоровьем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0" name="Рисунок 9" descr="https://sun9-44.userapi.com/c854416/v854416945/171f1d/aq1r6XBxo_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38" y="1667868"/>
            <a:ext cx="3938257" cy="23156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74585" y="1667868"/>
            <a:ext cx="3898053" cy="25727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75099" y="2573755"/>
            <a:ext cx="3841802" cy="24832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884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987801" y="178490"/>
            <a:ext cx="7021339" cy="130437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СОЦИАЛЬНЫЕ ПАРТНЕРЫ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ПО ОРГАНИЗАЦИИ КОВОРКИНГ-ПРОСТРАНСТВ</a:t>
            </a:r>
            <a:endParaRPr lang="ru-RU" sz="48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902465190"/>
              </p:ext>
            </p:extLst>
          </p:nvPr>
        </p:nvGraphicFramePr>
        <p:xfrm>
          <a:off x="578926" y="1898425"/>
          <a:ext cx="8879422" cy="4344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40111" y="920874"/>
            <a:ext cx="3033533" cy="2763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717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82065" y="444271"/>
            <a:ext cx="2457034" cy="9974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Цель технологии</a:t>
            </a:r>
            <a:endParaRPr lang="ru-RU" sz="48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791838917"/>
              </p:ext>
            </p:extLst>
          </p:nvPr>
        </p:nvGraphicFramePr>
        <p:xfrm>
          <a:off x="3312578" y="295149"/>
          <a:ext cx="8428529" cy="5843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282065" y="2509995"/>
            <a:ext cx="2410184" cy="8748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Задачи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2666583" y="638141"/>
            <a:ext cx="637269" cy="609686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2657857" y="2674633"/>
            <a:ext cx="637269" cy="63390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17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31794962"/>
              </p:ext>
            </p:extLst>
          </p:nvPr>
        </p:nvGraphicFramePr>
        <p:xfrm>
          <a:off x="912891" y="769546"/>
          <a:ext cx="10366217" cy="5274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3331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371</TotalTime>
  <Words>461</Words>
  <Application>Microsoft Office PowerPoint</Application>
  <PresentationFormat>Широкоэкранный</PresentationFormat>
  <Paragraphs>74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Batang</vt:lpstr>
      <vt:lpstr>Arial</vt:lpstr>
      <vt:lpstr>Calibri</vt:lpstr>
      <vt:lpstr>Calibri Light</vt:lpstr>
      <vt:lpstr>Cambria</vt:lpstr>
      <vt:lpstr>Proxima Nova Regular</vt:lpstr>
      <vt:lpstr>Times New Roman</vt:lpstr>
      <vt:lpstr>Тема Office</vt:lpstr>
      <vt:lpstr>Технология организации  Коворкинг-пространств для малообеспеченных семей в рамках организации социального сопровождения граждан, заключивших социальный контракт и реализующих программу социальной адаптации</vt:lpstr>
      <vt:lpstr>Приказ Депсоцразвития Югры от 01.09.2021 № 1256-р «Об организации работы по исполнению Комплекса мер по развитию социальных эффективных практик, направленных на сокращение бедности семей с детьми и улучшение условий жизнедеятельности в таких семьях в учреждениях социального обслуживания в Ханты-Мансийском автономном округе - Югре»</vt:lpstr>
      <vt:lpstr>ВИДЫ КОВОРКИНГОВ, ОРГАНИЗОВАННЫХ  В УЧРЕЖДЕНИЯХ СОЦИАЛЬНОГО ОБСЛУЖИВАНИЯ АВТОНОМНОГО ОКРУГА</vt:lpstr>
      <vt:lpstr>Организация коворкинг-пространства  для проведения профессионально-ориентированных мероприятий  с различными зонами (место для проведения мастер-классов и обучения, детская комната с развивающей программой)</vt:lpstr>
      <vt:lpstr>Профессиональный уголок (ремесленный, швейный, компьютерное моделирование и др.)</vt:lpstr>
      <vt:lpstr>Профориентационные встречи, психологические консультации, проведение комплекса занятий по мотивации, личностному росту, социализации и спортивному развитию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организации  Коворкинг-пространств для малообеспеченных семей в рамках организации социального сопровождения граждан, заключивших социальный контракт и реализующих программу социальной адаптации</dc:title>
  <dc:creator>Фролова Н.Г.</dc:creator>
  <cp:lastModifiedBy>Назарова Н.Н.</cp:lastModifiedBy>
  <cp:revision>37</cp:revision>
  <dcterms:created xsi:type="dcterms:W3CDTF">2022-08-15T09:47:11Z</dcterms:created>
  <dcterms:modified xsi:type="dcterms:W3CDTF">2022-08-19T11:10:32Z</dcterms:modified>
</cp:coreProperties>
</file>