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6" r:id="rId4"/>
    <p:sldId id="265" r:id="rId5"/>
    <p:sldId id="258" r:id="rId6"/>
    <p:sldId id="261" r:id="rId7"/>
    <p:sldId id="259" r:id="rId8"/>
    <p:sldId id="262" r:id="rId9"/>
    <p:sldId id="263" r:id="rId10"/>
    <p:sldId id="264" r:id="rId11"/>
    <p:sldId id="267" r:id="rId12"/>
    <p:sldId id="268" r:id="rId13"/>
    <p:sldId id="273" r:id="rId14"/>
    <p:sldId id="272" r:id="rId15"/>
    <p:sldId id="269" r:id="rId16"/>
    <p:sldId id="270" r:id="rId17"/>
    <p:sldId id="271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B26"/>
    <a:srgbClr val="456A2C"/>
    <a:srgbClr val="1F5734"/>
    <a:srgbClr val="7B6951"/>
    <a:srgbClr val="A67948"/>
    <a:srgbClr val="5D4F3D"/>
    <a:srgbClr val="004EEA"/>
    <a:srgbClr val="276FC7"/>
    <a:srgbClr val="314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2021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38D-445A-97CE-70061B518C3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8D-445A-97CE-70061B518C3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38D-445A-97CE-70061B518C3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8D-445A-97CE-70061B518C3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38D-445A-97CE-70061B518C3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38D-445A-97CE-70061B518C34}"/>
                </c:ext>
              </c:extLst>
            </c:dLbl>
            <c:dLbl>
              <c:idx val="1"/>
              <c:layout>
                <c:manualLayout>
                  <c:x val="6.6695454368607729E-2"/>
                  <c:y val="-5.29084438126908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3664300187385"/>
                      <c:h val="0.12420257185029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8D-445A-97CE-70061B518C34}"/>
                </c:ext>
              </c:extLst>
            </c:dLbl>
            <c:dLbl>
              <c:idx val="2"/>
              <c:layout>
                <c:manualLayout>
                  <c:x val="2.5876639139598506E-2"/>
                  <c:y val="-3.1745066287614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8D-445A-97CE-70061B518C34}"/>
                </c:ext>
              </c:extLst>
            </c:dLbl>
            <c:dLbl>
              <c:idx val="3"/>
              <c:layout>
                <c:manualLayout>
                  <c:x val="-6.5902527634298255E-2"/>
                  <c:y val="-7.93637072238365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76109253900694"/>
                      <c:h val="0.12420257185029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8D-445A-97CE-70061B518C3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38D-445A-97CE-70061B518C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ПОИСК РАБОТЫ</c:v>
                </c:pt>
                <c:pt idx="1">
                  <c:v>ПРОФ.ОБУЧЕНИЕ</c:v>
                </c:pt>
                <c:pt idx="2">
                  <c:v>ИП</c:v>
                </c:pt>
                <c:pt idx="3">
                  <c:v>ВЕДЕНИЕ ЛПХ</c:v>
                </c:pt>
                <c:pt idx="4">
                  <c:v>ИНЫЕ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</c:v>
                </c:pt>
                <c:pt idx="1">
                  <c:v>3.5</c:v>
                </c:pt>
                <c:pt idx="2">
                  <c:v>4.5</c:v>
                </c:pt>
                <c:pt idx="3">
                  <c:v>1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D-445A-97CE-70061B518C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</c:rich>
      </c:tx>
      <c:layout>
        <c:manualLayout>
          <c:xMode val="edge"/>
          <c:yMode val="edge"/>
          <c:x val="0.278044254781188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E6-473F-BD3B-CBB0434F588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E6-473F-BD3B-CBB0434F588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E6-473F-BD3B-CBB0434F588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E6-473F-BD3B-CBB0434F588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5E6-473F-BD3B-CBB0434F5881}"/>
              </c:ext>
            </c:extLst>
          </c:dPt>
          <c:dLbls>
            <c:dLbl>
              <c:idx val="0"/>
              <c:layout>
                <c:manualLayout>
                  <c:x val="0.30663972081023771"/>
                  <c:y val="5.81992881939598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71116357116069"/>
                      <c:h val="0.12420257185029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E6-473F-BD3B-CBB0434F5881}"/>
                </c:ext>
              </c:extLst>
            </c:dLbl>
            <c:dLbl>
              <c:idx val="1"/>
              <c:layout>
                <c:manualLayout>
                  <c:x val="-0.26014207009064882"/>
                  <c:y val="5.02629174715762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3664300187385"/>
                      <c:h val="0.12420257185029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5E6-473F-BD3B-CBB0434F5881}"/>
                </c:ext>
              </c:extLst>
            </c:dLbl>
            <c:dLbl>
              <c:idx val="2"/>
              <c:layout>
                <c:manualLayout>
                  <c:x val="2.9548971125349925E-2"/>
                  <c:y val="-1.5872533143807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D25B11-AA7C-4627-AE04-88BCFE6E4CD7}" type="CATEGORYNAME">
                      <a:rPr lang="ru-RU">
                        <a:solidFill>
                          <a:srgbClr val="FFC000"/>
                        </a:solidFill>
                      </a:rPr>
                      <a:pPr>
                        <a:defRPr sz="1800">
                          <a:solidFill>
                            <a:schemeClr val="accent6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FFC000"/>
                        </a:solidFill>
                      </a:rPr>
                      <a:t>; </a:t>
                    </a:r>
                    <a:fld id="{2FCC04C0-F9B3-461F-9555-0CCA3E542AF2}" type="VALUE">
                      <a:rPr lang="ru-RU" baseline="0">
                        <a:solidFill>
                          <a:srgbClr val="FFC000"/>
                        </a:solidFill>
                      </a:rPr>
                      <a:pPr>
                        <a:defRPr sz="1800">
                          <a:solidFill>
                            <a:schemeClr val="accent6"/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E6-473F-BD3B-CBB0434F5881}"/>
                </c:ext>
              </c:extLst>
            </c:dLbl>
            <c:dLbl>
              <c:idx val="3"/>
              <c:layout>
                <c:manualLayout>
                  <c:x val="0.3105115009052154"/>
                  <c:y val="0.15343438290632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76109253900694"/>
                      <c:h val="0.12420257185029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5E6-473F-BD3B-CBB0434F588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5E6-473F-BD3B-CBB0434F5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ПОИСК РАБОТЫ</c:v>
                </c:pt>
                <c:pt idx="1">
                  <c:v>ПРОФ.ОБУЧЕНИЕ</c:v>
                </c:pt>
                <c:pt idx="2">
                  <c:v>ИП</c:v>
                </c:pt>
                <c:pt idx="3">
                  <c:v>ВЕДЕНИЕ ЛПХ</c:v>
                </c:pt>
                <c:pt idx="4">
                  <c:v>ИНЫЕ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E6-473F-BD3B-CBB0434F58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40813-7393-41D7-BCC2-F5998AC1F0F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1E3E6D-1351-4AD4-ABC6-5E54C013C6D7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Проекты типовых программ социального обслуживания для получателей ГСП на основании социального контракта</a:t>
          </a:r>
          <a:endParaRPr lang="ru-RU" sz="1400" b="1" dirty="0">
            <a:solidFill>
              <a:srgbClr val="5D4F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C989E-E01C-4DA6-93F1-972E13361E8D}" type="parTrans" cxnId="{42910003-27FA-42F3-8526-227646E0327F}">
      <dgm:prSet/>
      <dgm:spPr/>
      <dgm:t>
        <a:bodyPr/>
        <a:lstStyle/>
        <a:p>
          <a:endParaRPr lang="ru-RU"/>
        </a:p>
      </dgm:t>
    </dgm:pt>
    <dgm:pt modelId="{272BD62E-7360-4581-B085-768BFB180FD6}" type="sibTrans" cxnId="{42910003-27FA-42F3-8526-227646E0327F}">
      <dgm:prSet/>
      <dgm:spPr/>
      <dgm:t>
        <a:bodyPr/>
        <a:lstStyle/>
        <a:p>
          <a:endParaRPr lang="ru-RU"/>
        </a:p>
      </dgm:t>
    </dgm:pt>
    <dgm:pt modelId="{F05B76DE-C02B-43E7-B32A-E4D3AFC1EBCE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срока давности получения аналогичных видов государственной поддержки для развития ИП и ведения ЛПХ</a:t>
          </a:r>
          <a:endParaRPr lang="ru-RU" sz="1400" b="1" dirty="0">
            <a:solidFill>
              <a:srgbClr val="5D4F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6A60C-95B2-4AEB-BE6D-53C0E5495C23}" type="parTrans" cxnId="{F56F7D73-C2D4-4F47-81D3-2917239883A0}">
      <dgm:prSet/>
      <dgm:spPr/>
      <dgm:t>
        <a:bodyPr/>
        <a:lstStyle/>
        <a:p>
          <a:endParaRPr lang="ru-RU"/>
        </a:p>
      </dgm:t>
    </dgm:pt>
    <dgm:pt modelId="{5FC0669A-DD57-4A2C-84FF-4B618EF6B329}" type="sibTrans" cxnId="{F56F7D73-C2D4-4F47-81D3-2917239883A0}">
      <dgm:prSet/>
      <dgm:spPr/>
      <dgm:t>
        <a:bodyPr/>
        <a:lstStyle/>
        <a:p>
          <a:endParaRPr lang="ru-RU"/>
        </a:p>
      </dgm:t>
    </dgm:pt>
    <dgm:pt modelId="{0237B585-CC61-47A4-A75C-38505CDC1F57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Включение мероприятия «Профессиональное обучение»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один из этапов ПСА по всем видам мероприятий социального контракта</a:t>
          </a:r>
          <a:endParaRPr lang="ru-RU" sz="1400" b="1" dirty="0">
            <a:solidFill>
              <a:srgbClr val="5D4F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D707F-B354-48D9-A8FC-3401610A0A33}" type="parTrans" cxnId="{B5BAD018-9A63-4E8A-86BF-39CB19EA2A03}">
      <dgm:prSet/>
      <dgm:spPr/>
      <dgm:t>
        <a:bodyPr/>
        <a:lstStyle/>
        <a:p>
          <a:endParaRPr lang="ru-RU"/>
        </a:p>
      </dgm:t>
    </dgm:pt>
    <dgm:pt modelId="{D3FCA925-DC20-4A18-A28B-916B9BD89B53}" type="sibTrans" cxnId="{B5BAD018-9A63-4E8A-86BF-39CB19EA2A03}">
      <dgm:prSet/>
      <dgm:spPr/>
      <dgm:t>
        <a:bodyPr/>
        <a:lstStyle/>
        <a:p>
          <a:endParaRPr lang="ru-RU"/>
        </a:p>
      </dgm:t>
    </dgm:pt>
    <dgm:pt modelId="{B771DC46-3D9C-46E1-9CD4-40427E8CDE36}" type="pres">
      <dgm:prSet presAssocID="{A1B40813-7393-41D7-BCC2-F5998AC1F0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C449DB-F5A0-476B-A6B3-A82A7A0271A5}" type="pres">
      <dgm:prSet presAssocID="{391E3E6D-1351-4AD4-ABC6-5E54C013C6D7}" presName="composite" presStyleCnt="0"/>
      <dgm:spPr/>
    </dgm:pt>
    <dgm:pt modelId="{344E0DCA-5A40-432C-BC16-98B0C8FDBC2C}" type="pres">
      <dgm:prSet presAssocID="{391E3E6D-1351-4AD4-ABC6-5E54C013C6D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7FBB-B543-4D15-93A8-C1E27225F529}" type="pres">
      <dgm:prSet presAssocID="{391E3E6D-1351-4AD4-ABC6-5E54C013C6D7}" presName="rect2" presStyleLbl="fgImgPlace1" presStyleIdx="0" presStyleCnt="3"/>
      <dgm:spPr/>
    </dgm:pt>
    <dgm:pt modelId="{646B62EA-30E4-40DF-9A50-5C2D2CEA706B}" type="pres">
      <dgm:prSet presAssocID="{272BD62E-7360-4581-B085-768BFB180FD6}" presName="sibTrans" presStyleCnt="0"/>
      <dgm:spPr/>
    </dgm:pt>
    <dgm:pt modelId="{592F3C3E-0B0D-467C-8C31-8638E74D99C8}" type="pres">
      <dgm:prSet presAssocID="{F05B76DE-C02B-43E7-B32A-E4D3AFC1EBCE}" presName="composite" presStyleCnt="0"/>
      <dgm:spPr/>
    </dgm:pt>
    <dgm:pt modelId="{A1456B07-419E-4976-BD2D-B7AE88F7C52C}" type="pres">
      <dgm:prSet presAssocID="{F05B76DE-C02B-43E7-B32A-E4D3AFC1EBC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39185-7DA3-4BC7-A907-31B09FBDAE86}" type="pres">
      <dgm:prSet presAssocID="{F05B76DE-C02B-43E7-B32A-E4D3AFC1EBCE}" presName="rect2" presStyleLbl="fgImgPlace1" presStyleIdx="1" presStyleCnt="3"/>
      <dgm:spPr/>
    </dgm:pt>
    <dgm:pt modelId="{C00FD2C6-FD3A-4EF0-AB9B-D304AD077978}" type="pres">
      <dgm:prSet presAssocID="{5FC0669A-DD57-4A2C-84FF-4B618EF6B329}" presName="sibTrans" presStyleCnt="0"/>
      <dgm:spPr/>
    </dgm:pt>
    <dgm:pt modelId="{84B74068-DFBB-488D-953F-FBE646D0DD54}" type="pres">
      <dgm:prSet presAssocID="{0237B585-CC61-47A4-A75C-38505CDC1F57}" presName="composite" presStyleCnt="0"/>
      <dgm:spPr/>
    </dgm:pt>
    <dgm:pt modelId="{A30DAAC1-B530-4ABC-9BAC-8E516A7488D4}" type="pres">
      <dgm:prSet presAssocID="{0237B585-CC61-47A4-A75C-38505CDC1F57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5E6A9-5413-4778-B7C3-E426CE5FFD6B}" type="pres">
      <dgm:prSet presAssocID="{0237B585-CC61-47A4-A75C-38505CDC1F57}" presName="rect2" presStyleLbl="fgImgPlace1" presStyleIdx="2" presStyleCnt="3"/>
      <dgm:spPr/>
    </dgm:pt>
  </dgm:ptLst>
  <dgm:cxnLst>
    <dgm:cxn modelId="{365A82CB-E495-4F69-B90D-231F1EFCD01D}" type="presOf" srcId="{F05B76DE-C02B-43E7-B32A-E4D3AFC1EBCE}" destId="{A1456B07-419E-4976-BD2D-B7AE88F7C52C}" srcOrd="0" destOrd="0" presId="urn:microsoft.com/office/officeart/2008/layout/PictureStrips"/>
    <dgm:cxn modelId="{EFC7CEF7-1709-448F-8298-E271CDF53614}" type="presOf" srcId="{A1B40813-7393-41D7-BCC2-F5998AC1F0FA}" destId="{B771DC46-3D9C-46E1-9CD4-40427E8CDE36}" srcOrd="0" destOrd="0" presId="urn:microsoft.com/office/officeart/2008/layout/PictureStrips"/>
    <dgm:cxn modelId="{42910003-27FA-42F3-8526-227646E0327F}" srcId="{A1B40813-7393-41D7-BCC2-F5998AC1F0FA}" destId="{391E3E6D-1351-4AD4-ABC6-5E54C013C6D7}" srcOrd="0" destOrd="0" parTransId="{F79C989E-E01C-4DA6-93F1-972E13361E8D}" sibTransId="{272BD62E-7360-4581-B085-768BFB180FD6}"/>
    <dgm:cxn modelId="{B5BAD018-9A63-4E8A-86BF-39CB19EA2A03}" srcId="{A1B40813-7393-41D7-BCC2-F5998AC1F0FA}" destId="{0237B585-CC61-47A4-A75C-38505CDC1F57}" srcOrd="2" destOrd="0" parTransId="{687D707F-B354-48D9-A8FC-3401610A0A33}" sibTransId="{D3FCA925-DC20-4A18-A28B-916B9BD89B53}"/>
    <dgm:cxn modelId="{2D0F74FE-98F4-4E53-81D2-E2484DAE2499}" type="presOf" srcId="{0237B585-CC61-47A4-A75C-38505CDC1F57}" destId="{A30DAAC1-B530-4ABC-9BAC-8E516A7488D4}" srcOrd="0" destOrd="0" presId="urn:microsoft.com/office/officeart/2008/layout/PictureStrips"/>
    <dgm:cxn modelId="{F56F7D73-C2D4-4F47-81D3-2917239883A0}" srcId="{A1B40813-7393-41D7-BCC2-F5998AC1F0FA}" destId="{F05B76DE-C02B-43E7-B32A-E4D3AFC1EBCE}" srcOrd="1" destOrd="0" parTransId="{A166A60C-95B2-4AEB-BE6D-53C0E5495C23}" sibTransId="{5FC0669A-DD57-4A2C-84FF-4B618EF6B329}"/>
    <dgm:cxn modelId="{F8E3C505-D548-49F9-A8F0-53CFB277A5E3}" type="presOf" srcId="{391E3E6D-1351-4AD4-ABC6-5E54C013C6D7}" destId="{344E0DCA-5A40-432C-BC16-98B0C8FDBC2C}" srcOrd="0" destOrd="0" presId="urn:microsoft.com/office/officeart/2008/layout/PictureStrips"/>
    <dgm:cxn modelId="{905D7B53-EC16-48FC-875E-C7E5F6356623}" type="presParOf" srcId="{B771DC46-3D9C-46E1-9CD4-40427E8CDE36}" destId="{72C449DB-F5A0-476B-A6B3-A82A7A0271A5}" srcOrd="0" destOrd="0" presId="urn:microsoft.com/office/officeart/2008/layout/PictureStrips"/>
    <dgm:cxn modelId="{D595CBFF-6274-428D-8CC4-A96BD627137D}" type="presParOf" srcId="{72C449DB-F5A0-476B-A6B3-A82A7A0271A5}" destId="{344E0DCA-5A40-432C-BC16-98B0C8FDBC2C}" srcOrd="0" destOrd="0" presId="urn:microsoft.com/office/officeart/2008/layout/PictureStrips"/>
    <dgm:cxn modelId="{3DA8E795-A621-4B60-9797-64F7ECA07CD2}" type="presParOf" srcId="{72C449DB-F5A0-476B-A6B3-A82A7A0271A5}" destId="{7CF87FBB-B543-4D15-93A8-C1E27225F529}" srcOrd="1" destOrd="0" presId="urn:microsoft.com/office/officeart/2008/layout/PictureStrips"/>
    <dgm:cxn modelId="{5C813973-03F9-4DDB-BD75-5753AF4FD12C}" type="presParOf" srcId="{B771DC46-3D9C-46E1-9CD4-40427E8CDE36}" destId="{646B62EA-30E4-40DF-9A50-5C2D2CEA706B}" srcOrd="1" destOrd="0" presId="urn:microsoft.com/office/officeart/2008/layout/PictureStrips"/>
    <dgm:cxn modelId="{8ED3D48D-7D26-4D42-8700-8344B268EED4}" type="presParOf" srcId="{B771DC46-3D9C-46E1-9CD4-40427E8CDE36}" destId="{592F3C3E-0B0D-467C-8C31-8638E74D99C8}" srcOrd="2" destOrd="0" presId="urn:microsoft.com/office/officeart/2008/layout/PictureStrips"/>
    <dgm:cxn modelId="{F10A2F39-1896-409F-A1A2-51AFCA24D42C}" type="presParOf" srcId="{592F3C3E-0B0D-467C-8C31-8638E74D99C8}" destId="{A1456B07-419E-4976-BD2D-B7AE88F7C52C}" srcOrd="0" destOrd="0" presId="urn:microsoft.com/office/officeart/2008/layout/PictureStrips"/>
    <dgm:cxn modelId="{3872CA3F-9A19-4456-9F19-394D1B8A3A14}" type="presParOf" srcId="{592F3C3E-0B0D-467C-8C31-8638E74D99C8}" destId="{99339185-7DA3-4BC7-A907-31B09FBDAE86}" srcOrd="1" destOrd="0" presId="urn:microsoft.com/office/officeart/2008/layout/PictureStrips"/>
    <dgm:cxn modelId="{05F3731C-25BE-4D6F-872D-8A239EDE1BD2}" type="presParOf" srcId="{B771DC46-3D9C-46E1-9CD4-40427E8CDE36}" destId="{C00FD2C6-FD3A-4EF0-AB9B-D304AD077978}" srcOrd="3" destOrd="0" presId="urn:microsoft.com/office/officeart/2008/layout/PictureStrips"/>
    <dgm:cxn modelId="{3B55A615-D714-43BC-AA5F-52785F992083}" type="presParOf" srcId="{B771DC46-3D9C-46E1-9CD4-40427E8CDE36}" destId="{84B74068-DFBB-488D-953F-FBE646D0DD54}" srcOrd="4" destOrd="0" presId="urn:microsoft.com/office/officeart/2008/layout/PictureStrips"/>
    <dgm:cxn modelId="{A3A2DFB6-EAB8-4B07-AA7F-E4F652E0C082}" type="presParOf" srcId="{84B74068-DFBB-488D-953F-FBE646D0DD54}" destId="{A30DAAC1-B530-4ABC-9BAC-8E516A7488D4}" srcOrd="0" destOrd="0" presId="urn:microsoft.com/office/officeart/2008/layout/PictureStrips"/>
    <dgm:cxn modelId="{CA6D2080-2766-498F-A0CC-E97EED13849D}" type="presParOf" srcId="{84B74068-DFBB-488D-953F-FBE646D0DD54}" destId="{7EF5E6A9-5413-4778-B7C3-E426CE5FFD6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6D98A-D250-4F37-A938-686454FDC9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3974DCBA-3064-44E4-966F-7D7EE25E6759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algn="ctr"/>
          <a:r>
            <a: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 взаимодействия УСЗН, УСО, Центра социальных выплат</a:t>
          </a:r>
          <a:endParaRPr lang="ru-RU" sz="2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2614C-4D92-4924-B3FC-3D466CB3C6EE}" type="parTrans" cxnId="{EF024B74-5C7C-4C70-B414-697CF4AEEB4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DE32A9B-2F82-4049-94D9-CDDFE5573C55}" type="sibTrans" cxnId="{EF024B74-5C7C-4C70-B414-697CF4AEEB4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215C921-C71D-48BB-81E7-3628535CD6E5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algn="ctr"/>
          <a:r>
            <a: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акта материально-бытового обследования</a:t>
          </a:r>
          <a:endParaRPr lang="ru-RU" sz="2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C974D-35EB-4072-9A74-C01D6E660836}" type="parTrans" cxnId="{74865E87-6A87-45EC-8938-93740776CAD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95D7CEF-1695-430F-BF7D-D9F677DF82FE}" type="sibTrans" cxnId="{74865E87-6A87-45EC-8938-93740776CAD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4181081-A065-4FF9-9612-C8E034288FEB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algn="ctr"/>
          <a:r>
            <a: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уведомлений</a:t>
          </a:r>
          <a:endParaRPr lang="ru-RU" sz="2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D1500-AFC9-474A-8308-045DEAF5257C}" type="parTrans" cxnId="{C46AB570-1863-4126-8A4D-82384CA5593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65424A-1CBA-454A-BFB4-B01F1F3959A4}" type="sibTrans" cxnId="{C46AB570-1863-4126-8A4D-82384CA5593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D4E7DA1-DA8C-48CB-B200-39659BA10C7C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algn="ctr"/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социального контракта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A0087-A214-45F0-9E3A-449846A129CD}" type="parTrans" cxnId="{F854213F-39CC-4402-BC14-AD3EDFAB3834}">
      <dgm:prSet/>
      <dgm:spPr/>
      <dgm:t>
        <a:bodyPr/>
        <a:lstStyle/>
        <a:p>
          <a:endParaRPr lang="ru-RU"/>
        </a:p>
      </dgm:t>
    </dgm:pt>
    <dgm:pt modelId="{63CC1F99-0569-4F93-A5D2-BE4B453620D0}" type="sibTrans" cxnId="{F854213F-39CC-4402-BC14-AD3EDFAB3834}">
      <dgm:prSet/>
      <dgm:spPr/>
      <dgm:t>
        <a:bodyPr/>
        <a:lstStyle/>
        <a:p>
          <a:endParaRPr lang="ru-RU"/>
        </a:p>
      </dgm:t>
    </dgm:pt>
    <dgm:pt modelId="{626CD32E-36B4-4A24-A9E9-7B50D4F367AD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algn="ctr"/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заключения по итогам исполнения социального контракта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AD2DE-7190-4586-AB1D-6E32450234A3}" type="parTrans" cxnId="{3CF6883A-0A31-461F-8136-3545C9FFE183}">
      <dgm:prSet/>
      <dgm:spPr/>
      <dgm:t>
        <a:bodyPr/>
        <a:lstStyle/>
        <a:p>
          <a:endParaRPr lang="ru-RU"/>
        </a:p>
      </dgm:t>
    </dgm:pt>
    <dgm:pt modelId="{5D40C98E-8171-4166-8A02-3909F524A662}" type="sibTrans" cxnId="{3CF6883A-0A31-461F-8136-3545C9FFE183}">
      <dgm:prSet/>
      <dgm:spPr/>
      <dgm:t>
        <a:bodyPr/>
        <a:lstStyle/>
        <a:p>
          <a:endParaRPr lang="ru-RU"/>
        </a:p>
      </dgm:t>
    </dgm:pt>
    <dgm:pt modelId="{8597A459-5308-496F-A2A8-6A6EA19836FB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мониторинга эффективности реализации социальных контрактов и программ социальной адаптации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BD31A-33FC-49E1-B3C2-A0A086043335}" type="parTrans" cxnId="{4A9B134B-27BA-4B9B-876D-1585CABB81A7}">
      <dgm:prSet/>
      <dgm:spPr/>
      <dgm:t>
        <a:bodyPr/>
        <a:lstStyle/>
        <a:p>
          <a:endParaRPr lang="ru-RU"/>
        </a:p>
      </dgm:t>
    </dgm:pt>
    <dgm:pt modelId="{5B76480A-2B2E-469E-B803-9D2521C80E42}" type="sibTrans" cxnId="{4A9B134B-27BA-4B9B-876D-1585CABB81A7}">
      <dgm:prSet/>
      <dgm:spPr/>
      <dgm:t>
        <a:bodyPr/>
        <a:lstStyle/>
        <a:p>
          <a:endParaRPr lang="ru-RU"/>
        </a:p>
      </dgm:t>
    </dgm:pt>
    <dgm:pt modelId="{20B49E64-8901-4C7E-AD64-7416D927210F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программы социальной адаптации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F233D-4F77-402C-8662-FF9218146C22}" type="parTrans" cxnId="{61F8B364-A758-4379-98EA-16122C779013}">
      <dgm:prSet/>
      <dgm:spPr/>
      <dgm:t>
        <a:bodyPr/>
        <a:lstStyle/>
        <a:p>
          <a:endParaRPr lang="ru-RU"/>
        </a:p>
      </dgm:t>
    </dgm:pt>
    <dgm:pt modelId="{B34AD4E2-C6A1-403F-A5AE-397CCB091253}" type="sibTrans" cxnId="{61F8B364-A758-4379-98EA-16122C779013}">
      <dgm:prSet/>
      <dgm:spPr/>
      <dgm:t>
        <a:bodyPr/>
        <a:lstStyle/>
        <a:p>
          <a:endParaRPr lang="ru-RU"/>
        </a:p>
      </dgm:t>
    </dgm:pt>
    <dgm:pt modelId="{A0A486D0-170B-4040-BE3A-76F51BB45E10}" type="pres">
      <dgm:prSet presAssocID="{29C6D98A-D250-4F37-A938-686454FDC9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8352C-3B50-442A-89F5-55A2F8BE1DD8}" type="pres">
      <dgm:prSet presAssocID="{3974DCBA-3064-44E4-966F-7D7EE25E675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14683-C9E6-438E-92F3-414027898EEC}" type="pres">
      <dgm:prSet presAssocID="{4DE32A9B-2F82-4049-94D9-CDDFE5573C55}" presName="spacer" presStyleCnt="0"/>
      <dgm:spPr/>
    </dgm:pt>
    <dgm:pt modelId="{E8D16EB1-12C8-4E10-8106-DC45BC7603E4}" type="pres">
      <dgm:prSet presAssocID="{A215C921-C71D-48BB-81E7-3628535CD6E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3D66B-9DC9-4503-B36D-3DC7BE0E4BAA}" type="pres">
      <dgm:prSet presAssocID="{595D7CEF-1695-430F-BF7D-D9F677DF82FE}" presName="spacer" presStyleCnt="0"/>
      <dgm:spPr/>
    </dgm:pt>
    <dgm:pt modelId="{58BD59E9-42EA-4E23-9DFB-BB3FC31DE9D5}" type="pres">
      <dgm:prSet presAssocID="{B4181081-A065-4FF9-9612-C8E034288FE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A7AC7-C33A-452F-B86B-C857378C500B}" type="pres">
      <dgm:prSet presAssocID="{9D65424A-1CBA-454A-BFB4-B01F1F3959A4}" presName="spacer" presStyleCnt="0"/>
      <dgm:spPr/>
    </dgm:pt>
    <dgm:pt modelId="{C51A369C-EDAC-4EBC-962D-EFA854F7E119}" type="pres">
      <dgm:prSet presAssocID="{2D4E7DA1-DA8C-48CB-B200-39659BA10C7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2D596-CFEF-42E3-85C6-03127868DC3D}" type="pres">
      <dgm:prSet presAssocID="{63CC1F99-0569-4F93-A5D2-BE4B453620D0}" presName="spacer" presStyleCnt="0"/>
      <dgm:spPr/>
    </dgm:pt>
    <dgm:pt modelId="{FD1B85DA-9A8F-42A2-9BED-4B61DAFA6708}" type="pres">
      <dgm:prSet presAssocID="{626CD32E-36B4-4A24-A9E9-7B50D4F367A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91CE4-0791-49AC-A9D5-8B33CF70F5A4}" type="pres">
      <dgm:prSet presAssocID="{5D40C98E-8171-4166-8A02-3909F524A662}" presName="spacer" presStyleCnt="0"/>
      <dgm:spPr/>
    </dgm:pt>
    <dgm:pt modelId="{6752225B-16C7-4F3B-B2AE-08EE468A2F8F}" type="pres">
      <dgm:prSet presAssocID="{8597A459-5308-496F-A2A8-6A6EA19836F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B3785-1A28-4004-8B79-E18A1216DB50}" type="pres">
      <dgm:prSet presAssocID="{5B76480A-2B2E-469E-B803-9D2521C80E42}" presName="spacer" presStyleCnt="0"/>
      <dgm:spPr/>
    </dgm:pt>
    <dgm:pt modelId="{F86DDD59-A4BC-497F-96CA-43C0A6059163}" type="pres">
      <dgm:prSet presAssocID="{20B49E64-8901-4C7E-AD64-7416D927210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FF203-8587-4EFC-88C0-0A9687649E7B}" type="presOf" srcId="{20B49E64-8901-4C7E-AD64-7416D927210F}" destId="{F86DDD59-A4BC-497F-96CA-43C0A6059163}" srcOrd="0" destOrd="0" presId="urn:microsoft.com/office/officeart/2005/8/layout/vList2"/>
    <dgm:cxn modelId="{61F8B364-A758-4379-98EA-16122C779013}" srcId="{29C6D98A-D250-4F37-A938-686454FDC94D}" destId="{20B49E64-8901-4C7E-AD64-7416D927210F}" srcOrd="6" destOrd="0" parTransId="{80DF233D-4F77-402C-8662-FF9218146C22}" sibTransId="{B34AD4E2-C6A1-403F-A5AE-397CCB091253}"/>
    <dgm:cxn modelId="{748F8B24-BA10-4DFF-AC5D-275547212574}" type="presOf" srcId="{B4181081-A065-4FF9-9612-C8E034288FEB}" destId="{58BD59E9-42EA-4E23-9DFB-BB3FC31DE9D5}" srcOrd="0" destOrd="0" presId="urn:microsoft.com/office/officeart/2005/8/layout/vList2"/>
    <dgm:cxn modelId="{D55AA9EA-F8AC-4914-96FF-65BC7EF37A4A}" type="presOf" srcId="{A215C921-C71D-48BB-81E7-3628535CD6E5}" destId="{E8D16EB1-12C8-4E10-8106-DC45BC7603E4}" srcOrd="0" destOrd="0" presId="urn:microsoft.com/office/officeart/2005/8/layout/vList2"/>
    <dgm:cxn modelId="{4A9B134B-27BA-4B9B-876D-1585CABB81A7}" srcId="{29C6D98A-D250-4F37-A938-686454FDC94D}" destId="{8597A459-5308-496F-A2A8-6A6EA19836FB}" srcOrd="5" destOrd="0" parTransId="{D05BD31A-33FC-49E1-B3C2-A0A086043335}" sibTransId="{5B76480A-2B2E-469E-B803-9D2521C80E42}"/>
    <dgm:cxn modelId="{C46AB570-1863-4126-8A4D-82384CA55938}" srcId="{29C6D98A-D250-4F37-A938-686454FDC94D}" destId="{B4181081-A065-4FF9-9612-C8E034288FEB}" srcOrd="2" destOrd="0" parTransId="{A97D1500-AFC9-474A-8308-045DEAF5257C}" sibTransId="{9D65424A-1CBA-454A-BFB4-B01F1F3959A4}"/>
    <dgm:cxn modelId="{6DF2CA21-0A56-421F-9AD9-7D7BA2E142D6}" type="presOf" srcId="{2D4E7DA1-DA8C-48CB-B200-39659BA10C7C}" destId="{C51A369C-EDAC-4EBC-962D-EFA854F7E119}" srcOrd="0" destOrd="0" presId="urn:microsoft.com/office/officeart/2005/8/layout/vList2"/>
    <dgm:cxn modelId="{F854213F-39CC-4402-BC14-AD3EDFAB3834}" srcId="{29C6D98A-D250-4F37-A938-686454FDC94D}" destId="{2D4E7DA1-DA8C-48CB-B200-39659BA10C7C}" srcOrd="3" destOrd="0" parTransId="{403A0087-A214-45F0-9E3A-449846A129CD}" sibTransId="{63CC1F99-0569-4F93-A5D2-BE4B453620D0}"/>
    <dgm:cxn modelId="{74865E87-6A87-45EC-8938-93740776CAD0}" srcId="{29C6D98A-D250-4F37-A938-686454FDC94D}" destId="{A215C921-C71D-48BB-81E7-3628535CD6E5}" srcOrd="1" destOrd="0" parTransId="{466C974D-35EB-4072-9A74-C01D6E660836}" sibTransId="{595D7CEF-1695-430F-BF7D-D9F677DF82FE}"/>
    <dgm:cxn modelId="{CC68DC34-5336-4797-B5F9-4E8C01078031}" type="presOf" srcId="{8597A459-5308-496F-A2A8-6A6EA19836FB}" destId="{6752225B-16C7-4F3B-B2AE-08EE468A2F8F}" srcOrd="0" destOrd="0" presId="urn:microsoft.com/office/officeart/2005/8/layout/vList2"/>
    <dgm:cxn modelId="{3CF6883A-0A31-461F-8136-3545C9FFE183}" srcId="{29C6D98A-D250-4F37-A938-686454FDC94D}" destId="{626CD32E-36B4-4A24-A9E9-7B50D4F367AD}" srcOrd="4" destOrd="0" parTransId="{D1EAD2DE-7190-4586-AB1D-6E32450234A3}" sibTransId="{5D40C98E-8171-4166-8A02-3909F524A662}"/>
    <dgm:cxn modelId="{378209BA-23D1-4EF4-A277-8F6C61595BAB}" type="presOf" srcId="{3974DCBA-3064-44E4-966F-7D7EE25E6759}" destId="{1FB8352C-3B50-442A-89F5-55A2F8BE1DD8}" srcOrd="0" destOrd="0" presId="urn:microsoft.com/office/officeart/2005/8/layout/vList2"/>
    <dgm:cxn modelId="{B5BE36E6-A9B3-406E-A4D0-E01EB118F1A6}" type="presOf" srcId="{29C6D98A-D250-4F37-A938-686454FDC94D}" destId="{A0A486D0-170B-4040-BE3A-76F51BB45E10}" srcOrd="0" destOrd="0" presId="urn:microsoft.com/office/officeart/2005/8/layout/vList2"/>
    <dgm:cxn modelId="{0D162BB5-B642-4394-9154-EC0F41C9607B}" type="presOf" srcId="{626CD32E-36B4-4A24-A9E9-7B50D4F367AD}" destId="{FD1B85DA-9A8F-42A2-9BED-4B61DAFA6708}" srcOrd="0" destOrd="0" presId="urn:microsoft.com/office/officeart/2005/8/layout/vList2"/>
    <dgm:cxn modelId="{EF024B74-5C7C-4C70-B414-697CF4AEEB4F}" srcId="{29C6D98A-D250-4F37-A938-686454FDC94D}" destId="{3974DCBA-3064-44E4-966F-7D7EE25E6759}" srcOrd="0" destOrd="0" parTransId="{A942614C-4D92-4924-B3FC-3D466CB3C6EE}" sibTransId="{4DE32A9B-2F82-4049-94D9-CDDFE5573C55}"/>
    <dgm:cxn modelId="{9A2D9756-A59E-45DC-A419-D2C2AA1622C4}" type="presParOf" srcId="{A0A486D0-170B-4040-BE3A-76F51BB45E10}" destId="{1FB8352C-3B50-442A-89F5-55A2F8BE1DD8}" srcOrd="0" destOrd="0" presId="urn:microsoft.com/office/officeart/2005/8/layout/vList2"/>
    <dgm:cxn modelId="{804EA23D-F8B0-492E-8068-9D7C307DF731}" type="presParOf" srcId="{A0A486D0-170B-4040-BE3A-76F51BB45E10}" destId="{05A14683-C9E6-438E-92F3-414027898EEC}" srcOrd="1" destOrd="0" presId="urn:microsoft.com/office/officeart/2005/8/layout/vList2"/>
    <dgm:cxn modelId="{25D60393-304F-489B-BCC2-90CB4631B7BC}" type="presParOf" srcId="{A0A486D0-170B-4040-BE3A-76F51BB45E10}" destId="{E8D16EB1-12C8-4E10-8106-DC45BC7603E4}" srcOrd="2" destOrd="0" presId="urn:microsoft.com/office/officeart/2005/8/layout/vList2"/>
    <dgm:cxn modelId="{4ED7772B-C060-440E-B2D4-51D9BAA701A6}" type="presParOf" srcId="{A0A486D0-170B-4040-BE3A-76F51BB45E10}" destId="{4513D66B-9DC9-4503-B36D-3DC7BE0E4BAA}" srcOrd="3" destOrd="0" presId="urn:microsoft.com/office/officeart/2005/8/layout/vList2"/>
    <dgm:cxn modelId="{BEA79D20-180B-49F9-953A-1193A86B26C0}" type="presParOf" srcId="{A0A486D0-170B-4040-BE3A-76F51BB45E10}" destId="{58BD59E9-42EA-4E23-9DFB-BB3FC31DE9D5}" srcOrd="4" destOrd="0" presId="urn:microsoft.com/office/officeart/2005/8/layout/vList2"/>
    <dgm:cxn modelId="{F3AE75C8-DAAC-4BF4-A39B-46812ABA7FC3}" type="presParOf" srcId="{A0A486D0-170B-4040-BE3A-76F51BB45E10}" destId="{0DDA7AC7-C33A-452F-B86B-C857378C500B}" srcOrd="5" destOrd="0" presId="urn:microsoft.com/office/officeart/2005/8/layout/vList2"/>
    <dgm:cxn modelId="{42DF3A43-3770-45BF-8607-6ABEEC40C62A}" type="presParOf" srcId="{A0A486D0-170B-4040-BE3A-76F51BB45E10}" destId="{C51A369C-EDAC-4EBC-962D-EFA854F7E119}" srcOrd="6" destOrd="0" presId="urn:microsoft.com/office/officeart/2005/8/layout/vList2"/>
    <dgm:cxn modelId="{E43C3FA5-330E-4740-A4C9-3754784B5077}" type="presParOf" srcId="{A0A486D0-170B-4040-BE3A-76F51BB45E10}" destId="{5782D596-CFEF-42E3-85C6-03127868DC3D}" srcOrd="7" destOrd="0" presId="urn:microsoft.com/office/officeart/2005/8/layout/vList2"/>
    <dgm:cxn modelId="{C9B19A12-C64E-4D64-B2B6-FF44EDEF71F5}" type="presParOf" srcId="{A0A486D0-170B-4040-BE3A-76F51BB45E10}" destId="{FD1B85DA-9A8F-42A2-9BED-4B61DAFA6708}" srcOrd="8" destOrd="0" presId="urn:microsoft.com/office/officeart/2005/8/layout/vList2"/>
    <dgm:cxn modelId="{8F26257C-2FFF-4C70-AD57-F64096BD7B4A}" type="presParOf" srcId="{A0A486D0-170B-4040-BE3A-76F51BB45E10}" destId="{49091CE4-0791-49AC-A9D5-8B33CF70F5A4}" srcOrd="9" destOrd="0" presId="urn:microsoft.com/office/officeart/2005/8/layout/vList2"/>
    <dgm:cxn modelId="{13E8C40A-371F-4B1F-8374-D9FF894C6487}" type="presParOf" srcId="{A0A486D0-170B-4040-BE3A-76F51BB45E10}" destId="{6752225B-16C7-4F3B-B2AE-08EE468A2F8F}" srcOrd="10" destOrd="0" presId="urn:microsoft.com/office/officeart/2005/8/layout/vList2"/>
    <dgm:cxn modelId="{B71564D5-B249-4E4D-A334-AA080C6EF7D2}" type="presParOf" srcId="{A0A486D0-170B-4040-BE3A-76F51BB45E10}" destId="{B38B3785-1A28-4004-8B79-E18A1216DB50}" srcOrd="11" destOrd="0" presId="urn:microsoft.com/office/officeart/2005/8/layout/vList2"/>
    <dgm:cxn modelId="{5D578047-C7CF-4DE4-9E25-BE25BF0B8F10}" type="presParOf" srcId="{A0A486D0-170B-4040-BE3A-76F51BB45E10}" destId="{F86DDD59-A4BC-497F-96CA-43C0A6059163}" srcOrd="12" destOrd="0" presId="urn:microsoft.com/office/officeart/2005/8/layout/vList2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DD08C-5E78-430C-9395-C29421CA8EFB}" type="doc">
      <dgm:prSet loTypeId="urn:microsoft.com/office/officeart/2005/8/layout/hList3" loCatId="list" qsTypeId="urn:microsoft.com/office/officeart/2005/8/quickstyle/simple2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328FF973-C5D8-4525-86B7-1396F9F346BD}">
      <dgm:prSet phldrT="[Текст]" custT="1"/>
      <dgm:spPr>
        <a:solidFill>
          <a:srgbClr val="5D4F3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ПРЯМЫЕ ЭФИРЫ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479 просмотров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B4D8F-2F45-4B7E-9D56-52FD94C2E7E5}" type="parTrans" cxnId="{86E08A3E-1432-4BBC-9B8C-8BDC8F1B1F7F}">
      <dgm:prSet/>
      <dgm:spPr/>
      <dgm:t>
        <a:bodyPr/>
        <a:lstStyle/>
        <a:p>
          <a:endParaRPr lang="ru-RU"/>
        </a:p>
      </dgm:t>
    </dgm:pt>
    <dgm:pt modelId="{0606A944-922C-4CEC-A147-F6CE77DEFA85}" type="sibTrans" cxnId="{86E08A3E-1432-4BBC-9B8C-8BDC8F1B1F7F}">
      <dgm:prSet/>
      <dgm:spPr/>
      <dgm:t>
        <a:bodyPr/>
        <a:lstStyle/>
        <a:p>
          <a:endParaRPr lang="ru-RU"/>
        </a:p>
      </dgm:t>
    </dgm:pt>
    <dgm:pt modelId="{DF2D437A-326C-41B9-8625-79A90BA50CFB}">
      <dgm:prSet phldrT="[Текст]" custT="1"/>
      <dgm:spPr>
        <a:solidFill>
          <a:srgbClr val="7B695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граждан, заключивших социальный контракт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E97BC-7C06-4700-B247-67C59CAFF449}" type="parTrans" cxnId="{B62FB5A6-6D68-4543-B5C3-DCF01FC4C181}">
      <dgm:prSet/>
      <dgm:spPr/>
      <dgm:t>
        <a:bodyPr/>
        <a:lstStyle/>
        <a:p>
          <a:endParaRPr lang="ru-RU"/>
        </a:p>
      </dgm:t>
    </dgm:pt>
    <dgm:pt modelId="{B012792C-8FFE-45C8-83AE-9BE6CABE10F4}" type="sibTrans" cxnId="{B62FB5A6-6D68-4543-B5C3-DCF01FC4C181}">
      <dgm:prSet/>
      <dgm:spPr/>
      <dgm:t>
        <a:bodyPr/>
        <a:lstStyle/>
        <a:p>
          <a:endParaRPr lang="ru-RU"/>
        </a:p>
      </dgm:t>
    </dgm:pt>
    <dgm:pt modelId="{FE0BF490-A863-404F-92D2-33F4A5110801}">
      <dgm:prSet phldrT="[Текст]" custT="1"/>
      <dgm:spPr>
        <a:solidFill>
          <a:srgbClr val="A6794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деятельности пункта приема и консультирования граждан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43677-7731-458F-9611-DDC677426A4A}" type="parTrans" cxnId="{D2EC37E8-4AE6-49D0-B6B3-A942DBDE11C6}">
      <dgm:prSet/>
      <dgm:spPr/>
      <dgm:t>
        <a:bodyPr/>
        <a:lstStyle/>
        <a:p>
          <a:endParaRPr lang="ru-RU"/>
        </a:p>
      </dgm:t>
    </dgm:pt>
    <dgm:pt modelId="{D5BAF309-8512-4111-9172-D23DE87979E1}" type="sibTrans" cxnId="{D2EC37E8-4AE6-49D0-B6B3-A942DBDE11C6}">
      <dgm:prSet/>
      <dgm:spPr/>
      <dgm:t>
        <a:bodyPr/>
        <a:lstStyle/>
        <a:p>
          <a:endParaRPr lang="ru-RU"/>
        </a:p>
      </dgm:t>
    </dgm:pt>
    <dgm:pt modelId="{189B3E70-D17F-48EE-87E3-31213E9BACE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деятельности социальной службы «Семейная диспетчерская»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28875-3177-4D39-87B3-89E4AC237BCC}" type="parTrans" cxnId="{FFB37D06-0954-4BA6-8612-1B126E11C5E5}">
      <dgm:prSet/>
      <dgm:spPr/>
      <dgm:t>
        <a:bodyPr/>
        <a:lstStyle/>
        <a:p>
          <a:endParaRPr lang="ru-RU"/>
        </a:p>
      </dgm:t>
    </dgm:pt>
    <dgm:pt modelId="{867E6B4B-2A4D-4A09-B26A-0208A6CB6350}" type="sibTrans" cxnId="{FFB37D06-0954-4BA6-8612-1B126E11C5E5}">
      <dgm:prSet/>
      <dgm:spPr/>
      <dgm:t>
        <a:bodyPr/>
        <a:lstStyle/>
        <a:p>
          <a:endParaRPr lang="ru-RU"/>
        </a:p>
      </dgm:t>
    </dgm:pt>
    <dgm:pt modelId="{7375B163-1D7F-4822-9781-75E45B98BF6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</a:t>
          </a:r>
        </a:p>
        <a:p>
          <a:pPr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условия назначения </a:t>
          </a:r>
        </a:p>
        <a:p>
          <a:pPr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выплаты государственной социальной помощи на основании социального контракта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A6B84-186F-4131-A065-7CC1F997AEFE}" type="parTrans" cxnId="{5DAD4FDE-3BFA-414E-8DAB-C611F7800186}">
      <dgm:prSet/>
      <dgm:spPr/>
      <dgm:t>
        <a:bodyPr/>
        <a:lstStyle/>
        <a:p>
          <a:endParaRPr lang="ru-RU"/>
        </a:p>
      </dgm:t>
    </dgm:pt>
    <dgm:pt modelId="{8E8A8EBC-70C4-4953-844E-D191BA2A760E}" type="sibTrans" cxnId="{5DAD4FDE-3BFA-414E-8DAB-C611F7800186}">
      <dgm:prSet/>
      <dgm:spPr/>
      <dgm:t>
        <a:bodyPr/>
        <a:lstStyle/>
        <a:p>
          <a:endParaRPr lang="ru-RU"/>
        </a:p>
      </dgm:t>
    </dgm:pt>
    <dgm:pt modelId="{8384A9BF-8CEF-4AE6-A656-4CFAB45407F4}" type="pres">
      <dgm:prSet presAssocID="{D3EDD08C-5E78-430C-9395-C29421CA8EF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7C8A2-65F6-436B-8126-7F335C14109B}" type="pres">
      <dgm:prSet presAssocID="{328FF973-C5D8-4525-86B7-1396F9F346BD}" presName="roof" presStyleLbl="dkBgShp" presStyleIdx="0" presStyleCnt="2" custLinFactNeighborX="-1206" custLinFactNeighborY="-24636"/>
      <dgm:spPr/>
      <dgm:t>
        <a:bodyPr/>
        <a:lstStyle/>
        <a:p>
          <a:endParaRPr lang="ru-RU"/>
        </a:p>
      </dgm:t>
    </dgm:pt>
    <dgm:pt modelId="{09F42B6A-EA6B-4FC8-B5BE-FBE3363A5526}" type="pres">
      <dgm:prSet presAssocID="{328FF973-C5D8-4525-86B7-1396F9F346BD}" presName="pillar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78B51FF-70A2-40BE-B383-C4837DF11EB2}" type="pres">
      <dgm:prSet presAssocID="{328FF973-C5D8-4525-86B7-1396F9F346BD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48B8F-D1EF-4D8C-AA77-76A19DC83221}" type="pres">
      <dgm:prSet presAssocID="{FE0BF490-A863-404F-92D2-33F4A5110801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649AE-863B-4976-B73E-FC2E13D0175C}" type="pres">
      <dgm:prSet presAssocID="{189B3E70-D17F-48EE-87E3-31213E9BACE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97E7F-5E9A-4764-AE4F-5BDEC6ACACE2}" type="pres">
      <dgm:prSet presAssocID="{7375B163-1D7F-4822-9781-75E45B98BF6F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067D2-11E7-487A-9007-D3140679B192}" type="pres">
      <dgm:prSet presAssocID="{328FF973-C5D8-4525-86B7-1396F9F346BD}" presName="base" presStyleLbl="dkBgShp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C3CFE9FD-B9DD-42DF-A527-3482D3A19DA2}" type="presOf" srcId="{328FF973-C5D8-4525-86B7-1396F9F346BD}" destId="{6927C8A2-65F6-436B-8126-7F335C14109B}" srcOrd="0" destOrd="0" presId="urn:microsoft.com/office/officeart/2005/8/layout/hList3"/>
    <dgm:cxn modelId="{87D539B0-D23D-4E5B-B829-F9493861B50D}" type="presOf" srcId="{D3EDD08C-5E78-430C-9395-C29421CA8EFB}" destId="{8384A9BF-8CEF-4AE6-A656-4CFAB45407F4}" srcOrd="0" destOrd="0" presId="urn:microsoft.com/office/officeart/2005/8/layout/hList3"/>
    <dgm:cxn modelId="{479D485C-9D96-47CF-A193-529D2A37E119}" type="presOf" srcId="{FE0BF490-A863-404F-92D2-33F4A5110801}" destId="{0E448B8F-D1EF-4D8C-AA77-76A19DC83221}" srcOrd="0" destOrd="0" presId="urn:microsoft.com/office/officeart/2005/8/layout/hList3"/>
    <dgm:cxn modelId="{5DAD4FDE-3BFA-414E-8DAB-C611F7800186}" srcId="{328FF973-C5D8-4525-86B7-1396F9F346BD}" destId="{7375B163-1D7F-4822-9781-75E45B98BF6F}" srcOrd="3" destOrd="0" parTransId="{975A6B84-186F-4131-A065-7CC1F997AEFE}" sibTransId="{8E8A8EBC-70C4-4953-844E-D191BA2A760E}"/>
    <dgm:cxn modelId="{18357742-04AB-41AB-BCCE-D663845EBD39}" type="presOf" srcId="{7375B163-1D7F-4822-9781-75E45B98BF6F}" destId="{6D197E7F-5E9A-4764-AE4F-5BDEC6ACACE2}" srcOrd="0" destOrd="0" presId="urn:microsoft.com/office/officeart/2005/8/layout/hList3"/>
    <dgm:cxn modelId="{FFB37D06-0954-4BA6-8612-1B126E11C5E5}" srcId="{328FF973-C5D8-4525-86B7-1396F9F346BD}" destId="{189B3E70-D17F-48EE-87E3-31213E9BACE2}" srcOrd="2" destOrd="0" parTransId="{5CB28875-3177-4D39-87B3-89E4AC237BCC}" sibTransId="{867E6B4B-2A4D-4A09-B26A-0208A6CB6350}"/>
    <dgm:cxn modelId="{E2FE5960-B4D4-4510-A037-912BB71A2CAD}" type="presOf" srcId="{189B3E70-D17F-48EE-87E3-31213E9BACE2}" destId="{6BA649AE-863B-4976-B73E-FC2E13D0175C}" srcOrd="0" destOrd="0" presId="urn:microsoft.com/office/officeart/2005/8/layout/hList3"/>
    <dgm:cxn modelId="{D3E719C7-2EB3-43CC-A139-7B6AAFC55862}" type="presOf" srcId="{DF2D437A-326C-41B9-8625-79A90BA50CFB}" destId="{578B51FF-70A2-40BE-B383-C4837DF11EB2}" srcOrd="0" destOrd="0" presId="urn:microsoft.com/office/officeart/2005/8/layout/hList3"/>
    <dgm:cxn modelId="{D2EC37E8-4AE6-49D0-B6B3-A942DBDE11C6}" srcId="{328FF973-C5D8-4525-86B7-1396F9F346BD}" destId="{FE0BF490-A863-404F-92D2-33F4A5110801}" srcOrd="1" destOrd="0" parTransId="{D6143677-7731-458F-9611-DDC677426A4A}" sibTransId="{D5BAF309-8512-4111-9172-D23DE87979E1}"/>
    <dgm:cxn modelId="{86E08A3E-1432-4BBC-9B8C-8BDC8F1B1F7F}" srcId="{D3EDD08C-5E78-430C-9395-C29421CA8EFB}" destId="{328FF973-C5D8-4525-86B7-1396F9F346BD}" srcOrd="0" destOrd="0" parTransId="{629B4D8F-2F45-4B7E-9D56-52FD94C2E7E5}" sibTransId="{0606A944-922C-4CEC-A147-F6CE77DEFA85}"/>
    <dgm:cxn modelId="{B62FB5A6-6D68-4543-B5C3-DCF01FC4C181}" srcId="{328FF973-C5D8-4525-86B7-1396F9F346BD}" destId="{DF2D437A-326C-41B9-8625-79A90BA50CFB}" srcOrd="0" destOrd="0" parTransId="{E7DE97BC-7C06-4700-B247-67C59CAFF449}" sibTransId="{B012792C-8FFE-45C8-83AE-9BE6CABE10F4}"/>
    <dgm:cxn modelId="{650C820E-F765-408D-8FC9-83E7748E73B8}" type="presParOf" srcId="{8384A9BF-8CEF-4AE6-A656-4CFAB45407F4}" destId="{6927C8A2-65F6-436B-8126-7F335C14109B}" srcOrd="0" destOrd="0" presId="urn:microsoft.com/office/officeart/2005/8/layout/hList3"/>
    <dgm:cxn modelId="{FA63AA0E-B420-4B12-9A4F-CD799481F60A}" type="presParOf" srcId="{8384A9BF-8CEF-4AE6-A656-4CFAB45407F4}" destId="{09F42B6A-EA6B-4FC8-B5BE-FBE3363A5526}" srcOrd="1" destOrd="0" presId="urn:microsoft.com/office/officeart/2005/8/layout/hList3"/>
    <dgm:cxn modelId="{32901E0B-F437-4595-AC7A-D762A4D938FA}" type="presParOf" srcId="{09F42B6A-EA6B-4FC8-B5BE-FBE3363A5526}" destId="{578B51FF-70A2-40BE-B383-C4837DF11EB2}" srcOrd="0" destOrd="0" presId="urn:microsoft.com/office/officeart/2005/8/layout/hList3"/>
    <dgm:cxn modelId="{B3A53825-B7B9-4B76-A869-834B9E49D5B7}" type="presParOf" srcId="{09F42B6A-EA6B-4FC8-B5BE-FBE3363A5526}" destId="{0E448B8F-D1EF-4D8C-AA77-76A19DC83221}" srcOrd="1" destOrd="0" presId="urn:microsoft.com/office/officeart/2005/8/layout/hList3"/>
    <dgm:cxn modelId="{2462C2F0-DA7C-44AE-882C-261E9917EFD0}" type="presParOf" srcId="{09F42B6A-EA6B-4FC8-B5BE-FBE3363A5526}" destId="{6BA649AE-863B-4976-B73E-FC2E13D0175C}" srcOrd="2" destOrd="0" presId="urn:microsoft.com/office/officeart/2005/8/layout/hList3"/>
    <dgm:cxn modelId="{B9BF2390-C6CC-46F4-B437-D712DDDFD559}" type="presParOf" srcId="{09F42B6A-EA6B-4FC8-B5BE-FBE3363A5526}" destId="{6D197E7F-5E9A-4764-AE4F-5BDEC6ACACE2}" srcOrd="3" destOrd="0" presId="urn:microsoft.com/office/officeart/2005/8/layout/hList3"/>
    <dgm:cxn modelId="{54523D5A-4559-44A4-AA1E-A811825EB22F}" type="presParOf" srcId="{8384A9BF-8CEF-4AE6-A656-4CFAB45407F4}" destId="{4CB067D2-11E7-487A-9007-D3140679B19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35689E-A1E7-485D-A0F3-FD0079307681}" type="doc">
      <dgm:prSet loTypeId="urn:microsoft.com/office/officeart/2005/8/layout/list1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AA5949E-664B-42AD-9633-A378697AFC41}">
      <dgm:prSet phldrT="[Текст]"/>
      <dgm:spPr>
        <a:xfrm>
          <a:off x="352034" y="994226"/>
          <a:ext cx="4928480" cy="767520"/>
        </a:xfrm>
        <a:prstGeom prst="roundRect">
          <a:avLst/>
        </a:prstGeom>
        <a:solidFill>
          <a:srgbClr val="91865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На игре - от 3 до 5 команд</a:t>
          </a:r>
          <a:endParaRPr lang="ru-RU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81CAA81B-B62B-4F39-9778-39E677A31787}" type="parTrans" cxnId="{5B318FF8-5F21-4A4A-8275-908A32BBBFC9}">
      <dgm:prSet/>
      <dgm:spPr/>
      <dgm:t>
        <a:bodyPr/>
        <a:lstStyle/>
        <a:p>
          <a:endParaRPr lang="ru-RU"/>
        </a:p>
      </dgm:t>
    </dgm:pt>
    <dgm:pt modelId="{61DB3546-55FE-4D99-8C98-D1EB371EAB50}" type="sibTrans" cxnId="{5B318FF8-5F21-4A4A-8275-908A32BBBFC9}">
      <dgm:prSet/>
      <dgm:spPr/>
      <dgm:t>
        <a:bodyPr/>
        <a:lstStyle/>
        <a:p>
          <a:endParaRPr lang="ru-RU"/>
        </a:p>
      </dgm:t>
    </dgm:pt>
    <dgm:pt modelId="{556DF1D3-ED28-4E34-8B0F-402900DC9CBF}">
      <dgm:prSet phldrT="[Текст]"/>
      <dgm:spPr>
        <a:xfrm>
          <a:off x="352034" y="2173587"/>
          <a:ext cx="4928480" cy="767520"/>
        </a:xfrm>
        <a:prstGeom prst="roundRect">
          <a:avLst/>
        </a:prstGeom>
        <a:solidFill>
          <a:srgbClr val="91865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Средняя продолжительность игры 1,5-2,5 часа</a:t>
          </a:r>
          <a:endParaRPr lang="ru-RU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E69E2551-7513-46D2-9307-68DFD0D40EEA}" type="parTrans" cxnId="{1DDD4B30-0693-422D-A9BB-74D8BDBEF6E0}">
      <dgm:prSet/>
      <dgm:spPr/>
      <dgm:t>
        <a:bodyPr/>
        <a:lstStyle/>
        <a:p>
          <a:endParaRPr lang="ru-RU"/>
        </a:p>
      </dgm:t>
    </dgm:pt>
    <dgm:pt modelId="{593DC945-27F0-4FD5-B190-2C94DD2A6147}" type="sibTrans" cxnId="{1DDD4B30-0693-422D-A9BB-74D8BDBEF6E0}">
      <dgm:prSet/>
      <dgm:spPr/>
      <dgm:t>
        <a:bodyPr/>
        <a:lstStyle/>
        <a:p>
          <a:endParaRPr lang="ru-RU"/>
        </a:p>
      </dgm:t>
    </dgm:pt>
    <dgm:pt modelId="{7D91EB13-149A-4E63-A845-A6AC52282FE3}">
      <dgm:prSet phldrT="[Текст]"/>
      <dgm:spPr>
        <a:xfrm>
          <a:off x="352034" y="3352947"/>
          <a:ext cx="4928480" cy="767520"/>
        </a:xfrm>
        <a:prstGeom prst="roundRect">
          <a:avLst/>
        </a:prstGeom>
        <a:solidFill>
          <a:srgbClr val="91865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Среднее количество вопросов, задач – 5-50</a:t>
          </a:r>
          <a:endParaRPr lang="ru-RU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926C104E-3143-41BF-9A14-9921A9EC7990}" type="parTrans" cxnId="{787ADE05-2902-44C6-BD95-6EA88C73B6A3}">
      <dgm:prSet/>
      <dgm:spPr/>
      <dgm:t>
        <a:bodyPr/>
        <a:lstStyle/>
        <a:p>
          <a:endParaRPr lang="ru-RU"/>
        </a:p>
      </dgm:t>
    </dgm:pt>
    <dgm:pt modelId="{12601EDE-F0AC-4525-BB02-C315360D40B1}" type="sibTrans" cxnId="{787ADE05-2902-44C6-BD95-6EA88C73B6A3}">
      <dgm:prSet/>
      <dgm:spPr/>
      <dgm:t>
        <a:bodyPr/>
        <a:lstStyle/>
        <a:p>
          <a:endParaRPr lang="ru-RU"/>
        </a:p>
      </dgm:t>
    </dgm:pt>
    <dgm:pt modelId="{75DCD534-A7B0-4FFD-A2EC-1BB4B324F4AE}" type="pres">
      <dgm:prSet presAssocID="{0C35689E-A1E7-485D-A0F3-FD00793076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BB92C-D29E-4913-BDDD-F1B292CE8AA2}" type="pres">
      <dgm:prSet presAssocID="{6AA5949E-664B-42AD-9633-A378697AFC41}" presName="parentLin" presStyleCnt="0"/>
      <dgm:spPr/>
    </dgm:pt>
    <dgm:pt modelId="{9C8B11DF-59DA-490A-87CB-1D23C50684BC}" type="pres">
      <dgm:prSet presAssocID="{6AA5949E-664B-42AD-9633-A378697AFC4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C761D3-ACD7-4287-9368-DAC07ADF5FE6}" type="pres">
      <dgm:prSet presAssocID="{6AA5949E-664B-42AD-9633-A378697AFC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21C32-F195-477F-951A-1B9F0B938D45}" type="pres">
      <dgm:prSet presAssocID="{6AA5949E-664B-42AD-9633-A378697AFC41}" presName="negativeSpace" presStyleCnt="0"/>
      <dgm:spPr/>
    </dgm:pt>
    <dgm:pt modelId="{3FD8EF8C-4E47-4E59-966E-0889268D0E99}" type="pres">
      <dgm:prSet presAssocID="{6AA5949E-664B-42AD-9633-A378697AFC41}" presName="childText" presStyleLbl="conFgAcc1" presStyleIdx="0" presStyleCnt="3">
        <dgm:presLayoutVars>
          <dgm:bulletEnabled val="1"/>
        </dgm:presLayoutVars>
      </dgm:prSet>
      <dgm:spPr>
        <a:xfrm>
          <a:off x="0" y="1377987"/>
          <a:ext cx="7040686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BFBBDD15-6DD8-40D3-AFD5-0466A782FF5D}" type="pres">
      <dgm:prSet presAssocID="{61DB3546-55FE-4D99-8C98-D1EB371EAB50}" presName="spaceBetweenRectangles" presStyleCnt="0"/>
      <dgm:spPr/>
    </dgm:pt>
    <dgm:pt modelId="{9EBEE8C9-A0D2-4FC4-BADA-F72D674EE42B}" type="pres">
      <dgm:prSet presAssocID="{556DF1D3-ED28-4E34-8B0F-402900DC9CBF}" presName="parentLin" presStyleCnt="0"/>
      <dgm:spPr/>
    </dgm:pt>
    <dgm:pt modelId="{082B02A3-BCAB-4915-A696-3424A76B02B2}" type="pres">
      <dgm:prSet presAssocID="{556DF1D3-ED28-4E34-8B0F-402900DC9CB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AE6591B-B97E-4F04-99BC-DDF3BFF48350}" type="pres">
      <dgm:prSet presAssocID="{556DF1D3-ED28-4E34-8B0F-402900DC9C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EF6C8-C4D6-462B-8CA7-92E2C84CE6C2}" type="pres">
      <dgm:prSet presAssocID="{556DF1D3-ED28-4E34-8B0F-402900DC9CBF}" presName="negativeSpace" presStyleCnt="0"/>
      <dgm:spPr/>
    </dgm:pt>
    <dgm:pt modelId="{AF78091C-DAA1-4DCB-ACD4-2183F4596622}" type="pres">
      <dgm:prSet presAssocID="{556DF1D3-ED28-4E34-8B0F-402900DC9CBF}" presName="childText" presStyleLbl="conFgAcc1" presStyleIdx="1" presStyleCnt="3">
        <dgm:presLayoutVars>
          <dgm:bulletEnabled val="1"/>
        </dgm:presLayoutVars>
      </dgm:prSet>
      <dgm:spPr>
        <a:xfrm>
          <a:off x="0" y="2557347"/>
          <a:ext cx="7040686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D3B2AAD3-A87C-49A2-942A-9C8B2BE52D5E}" type="pres">
      <dgm:prSet presAssocID="{593DC945-27F0-4FD5-B190-2C94DD2A6147}" presName="spaceBetweenRectangles" presStyleCnt="0"/>
      <dgm:spPr/>
    </dgm:pt>
    <dgm:pt modelId="{6E05E054-CFAC-45CD-9F17-F0C11BB42F33}" type="pres">
      <dgm:prSet presAssocID="{7D91EB13-149A-4E63-A845-A6AC52282FE3}" presName="parentLin" presStyleCnt="0"/>
      <dgm:spPr/>
    </dgm:pt>
    <dgm:pt modelId="{481DEAB1-E2A4-425B-9B72-742573914FBB}" type="pres">
      <dgm:prSet presAssocID="{7D91EB13-149A-4E63-A845-A6AC52282FE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BA82FE9-91B9-4C37-A9D2-359EB8A7DEC7}" type="pres">
      <dgm:prSet presAssocID="{7D91EB13-149A-4E63-A845-A6AC52282F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93FCD-CE7B-430A-8D78-C9B85B8C709C}" type="pres">
      <dgm:prSet presAssocID="{7D91EB13-149A-4E63-A845-A6AC52282FE3}" presName="negativeSpace" presStyleCnt="0"/>
      <dgm:spPr/>
    </dgm:pt>
    <dgm:pt modelId="{93986B21-4F61-40A8-B2FA-C59DC59AB82A}" type="pres">
      <dgm:prSet presAssocID="{7D91EB13-149A-4E63-A845-A6AC52282FE3}" presName="childText" presStyleLbl="conFgAcc1" presStyleIdx="2" presStyleCnt="3">
        <dgm:presLayoutVars>
          <dgm:bulletEnabled val="1"/>
        </dgm:presLayoutVars>
      </dgm:prSet>
      <dgm:spPr>
        <a:xfrm>
          <a:off x="0" y="3736707"/>
          <a:ext cx="7040686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</dgm:ptLst>
  <dgm:cxnLst>
    <dgm:cxn modelId="{1DDD4B30-0693-422D-A9BB-74D8BDBEF6E0}" srcId="{0C35689E-A1E7-485D-A0F3-FD0079307681}" destId="{556DF1D3-ED28-4E34-8B0F-402900DC9CBF}" srcOrd="1" destOrd="0" parTransId="{E69E2551-7513-46D2-9307-68DFD0D40EEA}" sibTransId="{593DC945-27F0-4FD5-B190-2C94DD2A6147}"/>
    <dgm:cxn modelId="{C45A1397-88F0-4149-83C9-D25211BF45ED}" type="presOf" srcId="{556DF1D3-ED28-4E34-8B0F-402900DC9CBF}" destId="{082B02A3-BCAB-4915-A696-3424A76B02B2}" srcOrd="0" destOrd="0" presId="urn:microsoft.com/office/officeart/2005/8/layout/list1"/>
    <dgm:cxn modelId="{1824EAD8-7F26-421A-BEA6-4F8E6F1E9726}" type="presOf" srcId="{6AA5949E-664B-42AD-9633-A378697AFC41}" destId="{9C8B11DF-59DA-490A-87CB-1D23C50684BC}" srcOrd="0" destOrd="0" presId="urn:microsoft.com/office/officeart/2005/8/layout/list1"/>
    <dgm:cxn modelId="{787ADE05-2902-44C6-BD95-6EA88C73B6A3}" srcId="{0C35689E-A1E7-485D-A0F3-FD0079307681}" destId="{7D91EB13-149A-4E63-A845-A6AC52282FE3}" srcOrd="2" destOrd="0" parTransId="{926C104E-3143-41BF-9A14-9921A9EC7990}" sibTransId="{12601EDE-F0AC-4525-BB02-C315360D40B1}"/>
    <dgm:cxn modelId="{735702C4-10C1-480A-9897-72BAF3C3B9B2}" type="presOf" srcId="{556DF1D3-ED28-4E34-8B0F-402900DC9CBF}" destId="{8AE6591B-B97E-4F04-99BC-DDF3BFF48350}" srcOrd="1" destOrd="0" presId="urn:microsoft.com/office/officeart/2005/8/layout/list1"/>
    <dgm:cxn modelId="{5B318FF8-5F21-4A4A-8275-908A32BBBFC9}" srcId="{0C35689E-A1E7-485D-A0F3-FD0079307681}" destId="{6AA5949E-664B-42AD-9633-A378697AFC41}" srcOrd="0" destOrd="0" parTransId="{81CAA81B-B62B-4F39-9778-39E677A31787}" sibTransId="{61DB3546-55FE-4D99-8C98-D1EB371EAB50}"/>
    <dgm:cxn modelId="{290E82E4-1D7C-472F-84E8-F6568D52C98F}" type="presOf" srcId="{6AA5949E-664B-42AD-9633-A378697AFC41}" destId="{2BC761D3-ACD7-4287-9368-DAC07ADF5FE6}" srcOrd="1" destOrd="0" presId="urn:microsoft.com/office/officeart/2005/8/layout/list1"/>
    <dgm:cxn modelId="{DE772346-96E1-4078-8EB6-DBE738C1AB93}" type="presOf" srcId="{7D91EB13-149A-4E63-A845-A6AC52282FE3}" destId="{EBA82FE9-91B9-4C37-A9D2-359EB8A7DEC7}" srcOrd="1" destOrd="0" presId="urn:microsoft.com/office/officeart/2005/8/layout/list1"/>
    <dgm:cxn modelId="{E8F76FE6-3167-40E7-809D-D0A40F9DA209}" type="presOf" srcId="{0C35689E-A1E7-485D-A0F3-FD0079307681}" destId="{75DCD534-A7B0-4FFD-A2EC-1BB4B324F4AE}" srcOrd="0" destOrd="0" presId="urn:microsoft.com/office/officeart/2005/8/layout/list1"/>
    <dgm:cxn modelId="{79930B1A-1529-43AF-A780-6BF099EF98DB}" type="presOf" srcId="{7D91EB13-149A-4E63-A845-A6AC52282FE3}" destId="{481DEAB1-E2A4-425B-9B72-742573914FBB}" srcOrd="0" destOrd="0" presId="urn:microsoft.com/office/officeart/2005/8/layout/list1"/>
    <dgm:cxn modelId="{09922A24-3955-47B8-819C-620680ECB230}" type="presParOf" srcId="{75DCD534-A7B0-4FFD-A2EC-1BB4B324F4AE}" destId="{64EBB92C-D29E-4913-BDDD-F1B292CE8AA2}" srcOrd="0" destOrd="0" presId="urn:microsoft.com/office/officeart/2005/8/layout/list1"/>
    <dgm:cxn modelId="{69CF1575-8873-4DF4-814C-E515E6405E81}" type="presParOf" srcId="{64EBB92C-D29E-4913-BDDD-F1B292CE8AA2}" destId="{9C8B11DF-59DA-490A-87CB-1D23C50684BC}" srcOrd="0" destOrd="0" presId="urn:microsoft.com/office/officeart/2005/8/layout/list1"/>
    <dgm:cxn modelId="{249A74E3-9598-4CC0-8A53-904A59F9E1C2}" type="presParOf" srcId="{64EBB92C-D29E-4913-BDDD-F1B292CE8AA2}" destId="{2BC761D3-ACD7-4287-9368-DAC07ADF5FE6}" srcOrd="1" destOrd="0" presId="urn:microsoft.com/office/officeart/2005/8/layout/list1"/>
    <dgm:cxn modelId="{AC8D5E38-12C3-40D5-B5D5-2032E0E8C89B}" type="presParOf" srcId="{75DCD534-A7B0-4FFD-A2EC-1BB4B324F4AE}" destId="{57621C32-F195-477F-951A-1B9F0B938D45}" srcOrd="1" destOrd="0" presId="urn:microsoft.com/office/officeart/2005/8/layout/list1"/>
    <dgm:cxn modelId="{26FE6721-01A1-4FFD-8C8D-FEDE243653E0}" type="presParOf" srcId="{75DCD534-A7B0-4FFD-A2EC-1BB4B324F4AE}" destId="{3FD8EF8C-4E47-4E59-966E-0889268D0E99}" srcOrd="2" destOrd="0" presId="urn:microsoft.com/office/officeart/2005/8/layout/list1"/>
    <dgm:cxn modelId="{DB433162-9E5F-4FC7-B0C0-6A82451EADFE}" type="presParOf" srcId="{75DCD534-A7B0-4FFD-A2EC-1BB4B324F4AE}" destId="{BFBBDD15-6DD8-40D3-AFD5-0466A782FF5D}" srcOrd="3" destOrd="0" presId="urn:microsoft.com/office/officeart/2005/8/layout/list1"/>
    <dgm:cxn modelId="{AAEA2CF9-80A5-44B3-A568-5B24E331D8DA}" type="presParOf" srcId="{75DCD534-A7B0-4FFD-A2EC-1BB4B324F4AE}" destId="{9EBEE8C9-A0D2-4FC4-BADA-F72D674EE42B}" srcOrd="4" destOrd="0" presId="urn:microsoft.com/office/officeart/2005/8/layout/list1"/>
    <dgm:cxn modelId="{F31F4DDF-26E0-462B-8B7C-F04CB0B6AD94}" type="presParOf" srcId="{9EBEE8C9-A0D2-4FC4-BADA-F72D674EE42B}" destId="{082B02A3-BCAB-4915-A696-3424A76B02B2}" srcOrd="0" destOrd="0" presId="urn:microsoft.com/office/officeart/2005/8/layout/list1"/>
    <dgm:cxn modelId="{1AC2F113-56D1-48DB-BDC5-D504AB1751AC}" type="presParOf" srcId="{9EBEE8C9-A0D2-4FC4-BADA-F72D674EE42B}" destId="{8AE6591B-B97E-4F04-99BC-DDF3BFF48350}" srcOrd="1" destOrd="0" presId="urn:microsoft.com/office/officeart/2005/8/layout/list1"/>
    <dgm:cxn modelId="{96349A79-9BF0-45DE-B679-217269254915}" type="presParOf" srcId="{75DCD534-A7B0-4FFD-A2EC-1BB4B324F4AE}" destId="{D33EF6C8-C4D6-462B-8CA7-92E2C84CE6C2}" srcOrd="5" destOrd="0" presId="urn:microsoft.com/office/officeart/2005/8/layout/list1"/>
    <dgm:cxn modelId="{B8E0A3FE-FC21-4777-BA78-AF3B264A5685}" type="presParOf" srcId="{75DCD534-A7B0-4FFD-A2EC-1BB4B324F4AE}" destId="{AF78091C-DAA1-4DCB-ACD4-2183F4596622}" srcOrd="6" destOrd="0" presId="urn:microsoft.com/office/officeart/2005/8/layout/list1"/>
    <dgm:cxn modelId="{89521F4F-DD19-49FB-80DD-D8435936C6C7}" type="presParOf" srcId="{75DCD534-A7B0-4FFD-A2EC-1BB4B324F4AE}" destId="{D3B2AAD3-A87C-49A2-942A-9C8B2BE52D5E}" srcOrd="7" destOrd="0" presId="urn:microsoft.com/office/officeart/2005/8/layout/list1"/>
    <dgm:cxn modelId="{2ECCDAA6-4A79-4671-A49D-39EF6F9839AA}" type="presParOf" srcId="{75DCD534-A7B0-4FFD-A2EC-1BB4B324F4AE}" destId="{6E05E054-CFAC-45CD-9F17-F0C11BB42F33}" srcOrd="8" destOrd="0" presId="urn:microsoft.com/office/officeart/2005/8/layout/list1"/>
    <dgm:cxn modelId="{A463ED73-9272-419C-A92D-1B94245D7C14}" type="presParOf" srcId="{6E05E054-CFAC-45CD-9F17-F0C11BB42F33}" destId="{481DEAB1-E2A4-425B-9B72-742573914FBB}" srcOrd="0" destOrd="0" presId="urn:microsoft.com/office/officeart/2005/8/layout/list1"/>
    <dgm:cxn modelId="{0E6D2AE8-B5D3-4B72-91A9-FD602E55C931}" type="presParOf" srcId="{6E05E054-CFAC-45CD-9F17-F0C11BB42F33}" destId="{EBA82FE9-91B9-4C37-A9D2-359EB8A7DEC7}" srcOrd="1" destOrd="0" presId="urn:microsoft.com/office/officeart/2005/8/layout/list1"/>
    <dgm:cxn modelId="{8551E8E3-EFA4-4AD6-AF85-62277C1F8885}" type="presParOf" srcId="{75DCD534-A7B0-4FFD-A2EC-1BB4B324F4AE}" destId="{76693FCD-CE7B-430A-8D78-C9B85B8C709C}" srcOrd="9" destOrd="0" presId="urn:microsoft.com/office/officeart/2005/8/layout/list1"/>
    <dgm:cxn modelId="{5BC38AD6-9670-4A52-91DA-811BE61236F7}" type="presParOf" srcId="{75DCD534-A7B0-4FFD-A2EC-1BB4B324F4AE}" destId="{93986B21-4F61-40A8-B2FA-C59DC59AB8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14B4AF-3273-4525-B19B-6752344B05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17EC06-846A-466A-9C42-FB50A4DE8F5E}">
      <dgm:prSet phldrT="[Текст]"/>
      <dgm:spPr>
        <a:xfrm>
          <a:off x="0" y="763"/>
          <a:ext cx="2476620" cy="1562777"/>
        </a:xfrm>
        <a:prstGeom prst="round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Специалист учреждения социального обслуживания</a:t>
          </a:r>
          <a:endParaRPr lang="ru-RU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CA65B43A-915E-49E5-9CFB-0D26D223D7DA}" type="parTrans" cxnId="{66EEA9E5-FB29-4087-9DA7-891B5E061E0F}">
      <dgm:prSet/>
      <dgm:spPr/>
      <dgm:t>
        <a:bodyPr/>
        <a:lstStyle/>
        <a:p>
          <a:endParaRPr lang="ru-RU"/>
        </a:p>
      </dgm:t>
    </dgm:pt>
    <dgm:pt modelId="{B777C269-FC27-4DF2-8E7C-E75808BA92B3}" type="sibTrans" cxnId="{66EEA9E5-FB29-4087-9DA7-891B5E061E0F}">
      <dgm:prSet/>
      <dgm:spPr/>
      <dgm:t>
        <a:bodyPr/>
        <a:lstStyle/>
        <a:p>
          <a:endParaRPr lang="ru-RU"/>
        </a:p>
      </dgm:t>
    </dgm:pt>
    <dgm:pt modelId="{E66C1B0D-E2E6-4125-B283-B8F297E0B214}">
      <dgm:prSet phldrT="[Текст]" custT="1"/>
      <dgm:spPr>
        <a:xfrm rot="5400000">
          <a:off x="4052949" y="-1419287"/>
          <a:ext cx="1250221" cy="4402880"/>
        </a:xfrm>
        <a:prstGeom prst="round2SameRect">
          <a:avLst/>
        </a:prstGeom>
        <a:solidFill>
          <a:srgbClr val="90C226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90C22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600" dirty="0" smtClean="0">
              <a:solidFill>
                <a:srgbClr val="54A021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Повышение качества разработки программ социальной адаптации</a:t>
          </a:r>
          <a:endParaRPr lang="ru-RU" sz="2600" dirty="0">
            <a:solidFill>
              <a:srgbClr val="54A021">
                <a:lumMod val="5000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5AA3CB0F-ACAE-4FE4-BB05-45ACA817480B}" type="parTrans" cxnId="{97AD288A-0CD5-47A0-8205-3DE152AADAA9}">
      <dgm:prSet/>
      <dgm:spPr/>
      <dgm:t>
        <a:bodyPr/>
        <a:lstStyle/>
        <a:p>
          <a:endParaRPr lang="ru-RU"/>
        </a:p>
      </dgm:t>
    </dgm:pt>
    <dgm:pt modelId="{1572DBE7-6FC2-4FB2-827C-34B3B132273A}" type="sibTrans" cxnId="{97AD288A-0CD5-47A0-8205-3DE152AADAA9}">
      <dgm:prSet/>
      <dgm:spPr/>
      <dgm:t>
        <a:bodyPr/>
        <a:lstStyle/>
        <a:p>
          <a:endParaRPr lang="ru-RU"/>
        </a:p>
      </dgm:t>
    </dgm:pt>
    <dgm:pt modelId="{6CA7B847-AB5E-4C50-82E4-63ED4924BA7E}" type="pres">
      <dgm:prSet presAssocID="{DD14B4AF-3273-4525-B19B-6752344B05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7EB4C-D436-4D68-BD02-4C5814795A28}" type="pres">
      <dgm:prSet presAssocID="{7A17EC06-846A-466A-9C42-FB50A4DE8F5E}" presName="linNode" presStyleCnt="0"/>
      <dgm:spPr/>
    </dgm:pt>
    <dgm:pt modelId="{45279223-E243-40FE-A474-3F8DD0577818}" type="pres">
      <dgm:prSet presAssocID="{7A17EC06-846A-466A-9C42-FB50A4DE8F5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E7DC0-E725-4266-98BD-1293CD46F9E2}" type="pres">
      <dgm:prSet presAssocID="{7A17EC06-846A-466A-9C42-FB50A4DE8F5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4BD396-755F-4F9C-9D13-3E89827625F3}" type="presOf" srcId="{7A17EC06-846A-466A-9C42-FB50A4DE8F5E}" destId="{45279223-E243-40FE-A474-3F8DD0577818}" srcOrd="0" destOrd="0" presId="urn:microsoft.com/office/officeart/2005/8/layout/vList5"/>
    <dgm:cxn modelId="{BE46C343-BE9E-482B-AB96-FFA4CF9FD863}" type="presOf" srcId="{DD14B4AF-3273-4525-B19B-6752344B05CB}" destId="{6CA7B847-AB5E-4C50-82E4-63ED4924BA7E}" srcOrd="0" destOrd="0" presId="urn:microsoft.com/office/officeart/2005/8/layout/vList5"/>
    <dgm:cxn modelId="{19460D71-5116-4E0C-A776-110B264D259C}" type="presOf" srcId="{E66C1B0D-E2E6-4125-B283-B8F297E0B214}" destId="{D4DE7DC0-E725-4266-98BD-1293CD46F9E2}" srcOrd="0" destOrd="0" presId="urn:microsoft.com/office/officeart/2005/8/layout/vList5"/>
    <dgm:cxn modelId="{97AD288A-0CD5-47A0-8205-3DE152AADAA9}" srcId="{7A17EC06-846A-466A-9C42-FB50A4DE8F5E}" destId="{E66C1B0D-E2E6-4125-B283-B8F297E0B214}" srcOrd="0" destOrd="0" parTransId="{5AA3CB0F-ACAE-4FE4-BB05-45ACA817480B}" sibTransId="{1572DBE7-6FC2-4FB2-827C-34B3B132273A}"/>
    <dgm:cxn modelId="{66EEA9E5-FB29-4087-9DA7-891B5E061E0F}" srcId="{DD14B4AF-3273-4525-B19B-6752344B05CB}" destId="{7A17EC06-846A-466A-9C42-FB50A4DE8F5E}" srcOrd="0" destOrd="0" parTransId="{CA65B43A-915E-49E5-9CFB-0D26D223D7DA}" sibTransId="{B777C269-FC27-4DF2-8E7C-E75808BA92B3}"/>
    <dgm:cxn modelId="{BAA447FA-065C-4490-8C9C-8CCF819E104A}" type="presParOf" srcId="{6CA7B847-AB5E-4C50-82E4-63ED4924BA7E}" destId="{9A77EB4C-D436-4D68-BD02-4C5814795A28}" srcOrd="0" destOrd="0" presId="urn:microsoft.com/office/officeart/2005/8/layout/vList5"/>
    <dgm:cxn modelId="{14A76B2F-9257-4486-921B-083C2C3E0007}" type="presParOf" srcId="{9A77EB4C-D436-4D68-BD02-4C5814795A28}" destId="{45279223-E243-40FE-A474-3F8DD0577818}" srcOrd="0" destOrd="0" presId="urn:microsoft.com/office/officeart/2005/8/layout/vList5"/>
    <dgm:cxn modelId="{9880BE3F-24DD-482A-94B0-844128F427D9}" type="presParOf" srcId="{9A77EB4C-D436-4D68-BD02-4C5814795A28}" destId="{D4DE7DC0-E725-4266-98BD-1293CD46F9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14B4AF-3273-4525-B19B-6752344B05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17EC06-846A-466A-9C42-FB50A4DE8F5E}">
      <dgm:prSet phldrT="[Текст]"/>
      <dgm:spPr>
        <a:xfrm>
          <a:off x="0" y="0"/>
          <a:ext cx="2510530" cy="1637815"/>
        </a:xfrm>
        <a:prstGeom prst="round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Получатель социальных услуг</a:t>
          </a:r>
          <a:endParaRPr lang="ru-RU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CA65B43A-915E-49E5-9CFB-0D26D223D7DA}" type="parTrans" cxnId="{66EEA9E5-FB29-4087-9DA7-891B5E061E0F}">
      <dgm:prSet/>
      <dgm:spPr/>
      <dgm:t>
        <a:bodyPr/>
        <a:lstStyle/>
        <a:p>
          <a:endParaRPr lang="ru-RU"/>
        </a:p>
      </dgm:t>
    </dgm:pt>
    <dgm:pt modelId="{B777C269-FC27-4DF2-8E7C-E75808BA92B3}" type="sibTrans" cxnId="{66EEA9E5-FB29-4087-9DA7-891B5E061E0F}">
      <dgm:prSet/>
      <dgm:spPr/>
      <dgm:t>
        <a:bodyPr/>
        <a:lstStyle/>
        <a:p>
          <a:endParaRPr lang="ru-RU"/>
        </a:p>
      </dgm:t>
    </dgm:pt>
    <dgm:pt modelId="{E66C1B0D-E2E6-4125-B283-B8F297E0B214}">
      <dgm:prSet phldrT="[Текст]" custT="1"/>
      <dgm:spPr>
        <a:xfrm rot="5400000">
          <a:off x="4086987" y="-1412675"/>
          <a:ext cx="1310252" cy="4463165"/>
        </a:xfrm>
        <a:prstGeom prst="round2SameRect">
          <a:avLst/>
        </a:prstGeom>
        <a:solidFill>
          <a:srgbClr val="90C226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90C22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3000" dirty="0" smtClean="0">
              <a:solidFill>
                <a:srgbClr val="54A021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Оценка своих ресурсов</a:t>
          </a:r>
          <a:endParaRPr lang="ru-RU" sz="3000" dirty="0">
            <a:solidFill>
              <a:srgbClr val="54A021">
                <a:lumMod val="5000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5AA3CB0F-ACAE-4FE4-BB05-45ACA817480B}" type="parTrans" cxnId="{97AD288A-0CD5-47A0-8205-3DE152AADAA9}">
      <dgm:prSet/>
      <dgm:spPr/>
      <dgm:t>
        <a:bodyPr/>
        <a:lstStyle/>
        <a:p>
          <a:endParaRPr lang="ru-RU"/>
        </a:p>
      </dgm:t>
    </dgm:pt>
    <dgm:pt modelId="{1572DBE7-6FC2-4FB2-827C-34B3B132273A}" type="sibTrans" cxnId="{97AD288A-0CD5-47A0-8205-3DE152AADAA9}">
      <dgm:prSet/>
      <dgm:spPr/>
      <dgm:t>
        <a:bodyPr/>
        <a:lstStyle/>
        <a:p>
          <a:endParaRPr lang="ru-RU"/>
        </a:p>
      </dgm:t>
    </dgm:pt>
    <dgm:pt modelId="{36E7A4B2-C9FE-42A6-BEA5-0DA35DED43BE}" type="pres">
      <dgm:prSet presAssocID="{DD14B4AF-3273-4525-B19B-6752344B05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933624-304F-4177-8434-C666BDFE7BF0}" type="pres">
      <dgm:prSet presAssocID="{7A17EC06-846A-466A-9C42-FB50A4DE8F5E}" presName="linNode" presStyleCnt="0"/>
      <dgm:spPr/>
    </dgm:pt>
    <dgm:pt modelId="{A472DAE1-7B97-4586-99C1-C801B8E3A649}" type="pres">
      <dgm:prSet presAssocID="{7A17EC06-846A-466A-9C42-FB50A4DE8F5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35784-B6DC-4077-8745-9A889C01419D}" type="pres">
      <dgm:prSet presAssocID="{7A17EC06-846A-466A-9C42-FB50A4DE8F5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5103C-72E3-4308-8526-B5C614DF8947}" type="presOf" srcId="{E66C1B0D-E2E6-4125-B283-B8F297E0B214}" destId="{68135784-B6DC-4077-8745-9A889C01419D}" srcOrd="0" destOrd="0" presId="urn:microsoft.com/office/officeart/2005/8/layout/vList5"/>
    <dgm:cxn modelId="{06453E9C-B155-4D4B-8368-BBE0B8B4277F}" type="presOf" srcId="{7A17EC06-846A-466A-9C42-FB50A4DE8F5E}" destId="{A472DAE1-7B97-4586-99C1-C801B8E3A649}" srcOrd="0" destOrd="0" presId="urn:microsoft.com/office/officeart/2005/8/layout/vList5"/>
    <dgm:cxn modelId="{8B9EC457-F748-478B-B6B0-72D7E6059931}" type="presOf" srcId="{DD14B4AF-3273-4525-B19B-6752344B05CB}" destId="{36E7A4B2-C9FE-42A6-BEA5-0DA35DED43BE}" srcOrd="0" destOrd="0" presId="urn:microsoft.com/office/officeart/2005/8/layout/vList5"/>
    <dgm:cxn modelId="{97AD288A-0CD5-47A0-8205-3DE152AADAA9}" srcId="{7A17EC06-846A-466A-9C42-FB50A4DE8F5E}" destId="{E66C1B0D-E2E6-4125-B283-B8F297E0B214}" srcOrd="0" destOrd="0" parTransId="{5AA3CB0F-ACAE-4FE4-BB05-45ACA817480B}" sibTransId="{1572DBE7-6FC2-4FB2-827C-34B3B132273A}"/>
    <dgm:cxn modelId="{66EEA9E5-FB29-4087-9DA7-891B5E061E0F}" srcId="{DD14B4AF-3273-4525-B19B-6752344B05CB}" destId="{7A17EC06-846A-466A-9C42-FB50A4DE8F5E}" srcOrd="0" destOrd="0" parTransId="{CA65B43A-915E-49E5-9CFB-0D26D223D7DA}" sibTransId="{B777C269-FC27-4DF2-8E7C-E75808BA92B3}"/>
    <dgm:cxn modelId="{DFFE007A-25F0-4335-9458-62E7D3B0A9CF}" type="presParOf" srcId="{36E7A4B2-C9FE-42A6-BEA5-0DA35DED43BE}" destId="{00933624-304F-4177-8434-C666BDFE7BF0}" srcOrd="0" destOrd="0" presId="urn:microsoft.com/office/officeart/2005/8/layout/vList5"/>
    <dgm:cxn modelId="{ECFE6372-C71A-4F01-A62F-1D3A3D496B4E}" type="presParOf" srcId="{00933624-304F-4177-8434-C666BDFE7BF0}" destId="{A472DAE1-7B97-4586-99C1-C801B8E3A649}" srcOrd="0" destOrd="0" presId="urn:microsoft.com/office/officeart/2005/8/layout/vList5"/>
    <dgm:cxn modelId="{E2221043-1274-453A-80AA-69CFEF8AF426}" type="presParOf" srcId="{00933624-304F-4177-8434-C666BDFE7BF0}" destId="{68135784-B6DC-4077-8745-9A889C0141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AEA013-9836-44FF-8104-23818446752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F05FC6-69D2-4AAD-AAD7-605C678B59AC}">
      <dgm:prSet phldrT="[Текст]" custT="1"/>
      <dgm:spPr>
        <a:xfrm>
          <a:off x="1342994" y="198911"/>
          <a:ext cx="4041182" cy="947979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gm:spPr>
      <dgm:t>
        <a:bodyPr/>
        <a:lstStyle/>
        <a:p>
          <a:r>
            <a:rPr lang="ru-RU" sz="2400" dirty="0" smtClean="0">
              <a:solidFill>
                <a:srgbClr val="918655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Ответы на вопросы</a:t>
          </a:r>
        </a:p>
      </dgm:t>
    </dgm:pt>
    <dgm:pt modelId="{07C3A16D-4182-4070-9D7D-E627557C3B7D}" type="parTrans" cxnId="{186DE140-7A81-4E26-A4C4-E76AC8A745BC}">
      <dgm:prSet/>
      <dgm:spPr/>
      <dgm:t>
        <a:bodyPr/>
        <a:lstStyle/>
        <a:p>
          <a:endParaRPr lang="ru-RU"/>
        </a:p>
      </dgm:t>
    </dgm:pt>
    <dgm:pt modelId="{7D00F8C8-9894-4A11-890F-9F0998E33F3E}" type="sibTrans" cxnId="{186DE140-7A81-4E26-A4C4-E76AC8A745BC}">
      <dgm:prSet/>
      <dgm:spPr/>
      <dgm:t>
        <a:bodyPr/>
        <a:lstStyle/>
        <a:p>
          <a:endParaRPr lang="ru-RU"/>
        </a:p>
      </dgm:t>
    </dgm:pt>
    <dgm:pt modelId="{9497EBCD-2646-4DA9-9252-8DD7A0AF6961}">
      <dgm:prSet phldrT="[Текст]" custT="1"/>
      <dgm:spPr>
        <a:xfrm>
          <a:off x="1341113" y="1392312"/>
          <a:ext cx="4044944" cy="947979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gm:spPr>
      <dgm:t>
        <a:bodyPr/>
        <a:lstStyle/>
        <a:p>
          <a:r>
            <a:rPr lang="ru-RU" sz="2400" dirty="0" smtClean="0">
              <a:solidFill>
                <a:srgbClr val="918655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Решение ситуационных задач, используя шаблоны</a:t>
          </a:r>
          <a:endParaRPr lang="ru-RU" sz="2400" dirty="0">
            <a:solidFill>
              <a:srgbClr val="918655">
                <a:lumMod val="5000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CECB36A0-00C7-48B7-96CF-6D4AAA51A65C}" type="parTrans" cxnId="{0482B0C2-00AE-42C5-B302-DAFBD0EA1B34}">
      <dgm:prSet/>
      <dgm:spPr/>
      <dgm:t>
        <a:bodyPr/>
        <a:lstStyle/>
        <a:p>
          <a:endParaRPr lang="ru-RU"/>
        </a:p>
      </dgm:t>
    </dgm:pt>
    <dgm:pt modelId="{64C292BF-ACBE-4588-83A8-666367566F31}" type="sibTrans" cxnId="{0482B0C2-00AE-42C5-B302-DAFBD0EA1B34}">
      <dgm:prSet/>
      <dgm:spPr/>
      <dgm:t>
        <a:bodyPr/>
        <a:lstStyle/>
        <a:p>
          <a:endParaRPr lang="ru-RU"/>
        </a:p>
      </dgm:t>
    </dgm:pt>
    <dgm:pt modelId="{B0F94217-1029-49C9-802B-0A6431E1CED6}">
      <dgm:prSet phldrT="[Текст]" custT="1"/>
      <dgm:spPr>
        <a:xfrm>
          <a:off x="1364244" y="2585713"/>
          <a:ext cx="3998682" cy="947979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gm:spPr>
      <dgm:t>
        <a:bodyPr/>
        <a:lstStyle/>
        <a:p>
          <a:r>
            <a:rPr lang="ru-RU" sz="2400" dirty="0" smtClean="0">
              <a:solidFill>
                <a:srgbClr val="918655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Представление решений</a:t>
          </a:r>
        </a:p>
      </dgm:t>
    </dgm:pt>
    <dgm:pt modelId="{3F9DCD7A-149F-4FA7-B9CD-219B6643E7B4}" type="parTrans" cxnId="{365C050F-7950-431A-985D-903A0AF0DBEB}">
      <dgm:prSet/>
      <dgm:spPr/>
      <dgm:t>
        <a:bodyPr/>
        <a:lstStyle/>
        <a:p>
          <a:endParaRPr lang="ru-RU"/>
        </a:p>
      </dgm:t>
    </dgm:pt>
    <dgm:pt modelId="{47C82AED-EECA-4AEA-8231-DC41A1491453}" type="sibTrans" cxnId="{365C050F-7950-431A-985D-903A0AF0DBEB}">
      <dgm:prSet/>
      <dgm:spPr/>
      <dgm:t>
        <a:bodyPr/>
        <a:lstStyle/>
        <a:p>
          <a:endParaRPr lang="ru-RU"/>
        </a:p>
      </dgm:t>
    </dgm:pt>
    <dgm:pt modelId="{B2450DFF-8985-49E6-85FE-1F199F517E38}" type="pres">
      <dgm:prSet presAssocID="{7AAEA013-9836-44FF-8104-2381844675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1BF77-1EEA-44DD-8D80-FDCA7815B433}" type="pres">
      <dgm:prSet presAssocID="{CEF05FC6-69D2-4AAD-AAD7-605C678B59AC}" presName="composite" presStyleCnt="0"/>
      <dgm:spPr/>
    </dgm:pt>
    <dgm:pt modelId="{6D3BE979-8CB9-45D9-85D3-ED2F437DF2C1}" type="pres">
      <dgm:prSet presAssocID="{CEF05FC6-69D2-4AAD-AAD7-605C678B59AC}" presName="rect1" presStyleLbl="trAlignAcc1" presStyleIdx="0" presStyleCnt="3" custScaleX="133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E88A2-C2AA-470E-AF0E-72A10A427219}" type="pres">
      <dgm:prSet presAssocID="{CEF05FC6-69D2-4AAD-AAD7-605C678B59AC}" presName="rect2" presStyleLbl="fgImgPlace1" presStyleIdx="0" presStyleCnt="3" custLinFactNeighborX="-80437" custLinFactNeighborY="-6293"/>
      <dgm:spPr>
        <a:xfrm>
          <a:off x="1186653" y="0"/>
          <a:ext cx="663585" cy="995378"/>
        </a:xfrm>
        <a:prstGeom prst="rect">
          <a:avLst/>
        </a:prstGeom>
        <a:solidFill>
          <a:srgbClr val="90C226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E46EECD7-8596-428C-BD36-06A14467DE42}" type="pres">
      <dgm:prSet presAssocID="{7D00F8C8-9894-4A11-890F-9F0998E33F3E}" presName="sibTrans" presStyleCnt="0"/>
      <dgm:spPr/>
    </dgm:pt>
    <dgm:pt modelId="{29C57D2B-DD8C-4CF2-BFF8-F31381BE4F25}" type="pres">
      <dgm:prSet presAssocID="{9497EBCD-2646-4DA9-9252-8DD7A0AF6961}" presName="composite" presStyleCnt="0"/>
      <dgm:spPr/>
    </dgm:pt>
    <dgm:pt modelId="{7CE4ADBF-44C4-4D3E-B2F1-91FA50B843C5}" type="pres">
      <dgm:prSet presAssocID="{9497EBCD-2646-4DA9-9252-8DD7A0AF6961}" presName="rect1" presStyleLbl="trAlignAcc1" presStyleIdx="1" presStyleCnt="3" custScaleX="133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C951F-850F-424E-9089-67A82DC1D7B6}" type="pres">
      <dgm:prSet presAssocID="{9497EBCD-2646-4DA9-9252-8DD7A0AF6961}" presName="rect2" presStyleLbl="fgImgPlace1" presStyleIdx="1" presStyleCnt="3" custLinFactNeighborX="-82225" custLinFactNeighborY="-1083"/>
      <dgm:spPr>
        <a:xfrm>
          <a:off x="1174788" y="1244602"/>
          <a:ext cx="663585" cy="995378"/>
        </a:xfrm>
        <a:prstGeom prst="rect">
          <a:avLst/>
        </a:prstGeom>
        <a:solidFill>
          <a:srgbClr val="90C226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2D4E6B28-1436-4636-9E8F-6F178D863ECC}" type="pres">
      <dgm:prSet presAssocID="{64C292BF-ACBE-4588-83A8-666367566F31}" presName="sibTrans" presStyleCnt="0"/>
      <dgm:spPr/>
    </dgm:pt>
    <dgm:pt modelId="{C2DB50E4-D0D6-47FE-B213-9AEE78599BD5}" type="pres">
      <dgm:prSet presAssocID="{B0F94217-1029-49C9-802B-0A6431E1CED6}" presName="composite" presStyleCnt="0"/>
      <dgm:spPr/>
    </dgm:pt>
    <dgm:pt modelId="{8A1FE85A-F55B-4F5A-8485-A50D463E8DD8}" type="pres">
      <dgm:prSet presAssocID="{B0F94217-1029-49C9-802B-0A6431E1CED6}" presName="rect1" presStyleLbl="trAlignAcc1" presStyleIdx="2" presStyleCnt="3" custScaleX="13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C0AF3-A356-4F67-8CE1-11BD6F39AA68}" type="pres">
      <dgm:prSet presAssocID="{B0F94217-1029-49C9-802B-0A6431E1CED6}" presName="rect2" presStyleLbl="fgImgPlace1" presStyleIdx="2" presStyleCnt="3" custLinFactNeighborX="-74698" custLinFactNeighborY="2637"/>
      <dgm:spPr>
        <a:xfrm>
          <a:off x="1224736" y="2475030"/>
          <a:ext cx="663585" cy="995378"/>
        </a:xfrm>
        <a:prstGeom prst="rect">
          <a:avLst/>
        </a:prstGeom>
        <a:solidFill>
          <a:srgbClr val="90C226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</dgm:ptLst>
  <dgm:cxnLst>
    <dgm:cxn modelId="{5665DE01-7C69-43FE-BBF2-0A63FEA88B92}" type="presOf" srcId="{9497EBCD-2646-4DA9-9252-8DD7A0AF6961}" destId="{7CE4ADBF-44C4-4D3E-B2F1-91FA50B843C5}" srcOrd="0" destOrd="0" presId="urn:microsoft.com/office/officeart/2008/layout/PictureStrips"/>
    <dgm:cxn modelId="{540AA4EB-1975-48C7-B2EF-2B21EF39B2D3}" type="presOf" srcId="{CEF05FC6-69D2-4AAD-AAD7-605C678B59AC}" destId="{6D3BE979-8CB9-45D9-85D3-ED2F437DF2C1}" srcOrd="0" destOrd="0" presId="urn:microsoft.com/office/officeart/2008/layout/PictureStrips"/>
    <dgm:cxn modelId="{7B7A40F9-19C0-48C1-B9AF-4B0B54C5B606}" type="presOf" srcId="{B0F94217-1029-49C9-802B-0A6431E1CED6}" destId="{8A1FE85A-F55B-4F5A-8485-A50D463E8DD8}" srcOrd="0" destOrd="0" presId="urn:microsoft.com/office/officeart/2008/layout/PictureStrips"/>
    <dgm:cxn modelId="{E1E1D7BB-3058-4860-BAFD-F35E24743559}" type="presOf" srcId="{7AAEA013-9836-44FF-8104-238184467527}" destId="{B2450DFF-8985-49E6-85FE-1F199F517E38}" srcOrd="0" destOrd="0" presId="urn:microsoft.com/office/officeart/2008/layout/PictureStrips"/>
    <dgm:cxn modelId="{365C050F-7950-431A-985D-903A0AF0DBEB}" srcId="{7AAEA013-9836-44FF-8104-238184467527}" destId="{B0F94217-1029-49C9-802B-0A6431E1CED6}" srcOrd="2" destOrd="0" parTransId="{3F9DCD7A-149F-4FA7-B9CD-219B6643E7B4}" sibTransId="{47C82AED-EECA-4AEA-8231-DC41A1491453}"/>
    <dgm:cxn modelId="{0482B0C2-00AE-42C5-B302-DAFBD0EA1B34}" srcId="{7AAEA013-9836-44FF-8104-238184467527}" destId="{9497EBCD-2646-4DA9-9252-8DD7A0AF6961}" srcOrd="1" destOrd="0" parTransId="{CECB36A0-00C7-48B7-96CF-6D4AAA51A65C}" sibTransId="{64C292BF-ACBE-4588-83A8-666367566F31}"/>
    <dgm:cxn modelId="{186DE140-7A81-4E26-A4C4-E76AC8A745BC}" srcId="{7AAEA013-9836-44FF-8104-238184467527}" destId="{CEF05FC6-69D2-4AAD-AAD7-605C678B59AC}" srcOrd="0" destOrd="0" parTransId="{07C3A16D-4182-4070-9D7D-E627557C3B7D}" sibTransId="{7D00F8C8-9894-4A11-890F-9F0998E33F3E}"/>
    <dgm:cxn modelId="{254FEC01-9EA4-43F9-847F-1B35E1C19069}" type="presParOf" srcId="{B2450DFF-8985-49E6-85FE-1F199F517E38}" destId="{1491BF77-1EEA-44DD-8D80-FDCA7815B433}" srcOrd="0" destOrd="0" presId="urn:microsoft.com/office/officeart/2008/layout/PictureStrips"/>
    <dgm:cxn modelId="{8E83583F-DDE2-459B-9566-4106DA9C059D}" type="presParOf" srcId="{1491BF77-1EEA-44DD-8D80-FDCA7815B433}" destId="{6D3BE979-8CB9-45D9-85D3-ED2F437DF2C1}" srcOrd="0" destOrd="0" presId="urn:microsoft.com/office/officeart/2008/layout/PictureStrips"/>
    <dgm:cxn modelId="{B491C1F5-D10E-4233-A9DA-C3D6C317F5DF}" type="presParOf" srcId="{1491BF77-1EEA-44DD-8D80-FDCA7815B433}" destId="{679E88A2-C2AA-470E-AF0E-72A10A427219}" srcOrd="1" destOrd="0" presId="urn:microsoft.com/office/officeart/2008/layout/PictureStrips"/>
    <dgm:cxn modelId="{F3EB2688-73C4-4FD5-9638-FAF4C9DB2CA4}" type="presParOf" srcId="{B2450DFF-8985-49E6-85FE-1F199F517E38}" destId="{E46EECD7-8596-428C-BD36-06A14467DE42}" srcOrd="1" destOrd="0" presId="urn:microsoft.com/office/officeart/2008/layout/PictureStrips"/>
    <dgm:cxn modelId="{6C31C0DF-5C07-4BFF-B801-59C51CEA1D6E}" type="presParOf" srcId="{B2450DFF-8985-49E6-85FE-1F199F517E38}" destId="{29C57D2B-DD8C-4CF2-BFF8-F31381BE4F25}" srcOrd="2" destOrd="0" presId="urn:microsoft.com/office/officeart/2008/layout/PictureStrips"/>
    <dgm:cxn modelId="{7ABF408A-52E7-4559-A82F-7129DADA2D40}" type="presParOf" srcId="{29C57D2B-DD8C-4CF2-BFF8-F31381BE4F25}" destId="{7CE4ADBF-44C4-4D3E-B2F1-91FA50B843C5}" srcOrd="0" destOrd="0" presId="urn:microsoft.com/office/officeart/2008/layout/PictureStrips"/>
    <dgm:cxn modelId="{DB1B3D45-A3BE-4496-87B2-9DD5D2745BDD}" type="presParOf" srcId="{29C57D2B-DD8C-4CF2-BFF8-F31381BE4F25}" destId="{884C951F-850F-424E-9089-67A82DC1D7B6}" srcOrd="1" destOrd="0" presId="urn:microsoft.com/office/officeart/2008/layout/PictureStrips"/>
    <dgm:cxn modelId="{EFCCE3C9-16F8-44CB-9A6F-CF6EE47AF5D4}" type="presParOf" srcId="{B2450DFF-8985-49E6-85FE-1F199F517E38}" destId="{2D4E6B28-1436-4636-9E8F-6F178D863ECC}" srcOrd="3" destOrd="0" presId="urn:microsoft.com/office/officeart/2008/layout/PictureStrips"/>
    <dgm:cxn modelId="{38C3E099-880F-4A23-945E-F24B4277971F}" type="presParOf" srcId="{B2450DFF-8985-49E6-85FE-1F199F517E38}" destId="{C2DB50E4-D0D6-47FE-B213-9AEE78599BD5}" srcOrd="4" destOrd="0" presId="urn:microsoft.com/office/officeart/2008/layout/PictureStrips"/>
    <dgm:cxn modelId="{2DA84DAB-9ED8-4176-9DF8-487DB3035C78}" type="presParOf" srcId="{C2DB50E4-D0D6-47FE-B213-9AEE78599BD5}" destId="{8A1FE85A-F55B-4F5A-8485-A50D463E8DD8}" srcOrd="0" destOrd="0" presId="urn:microsoft.com/office/officeart/2008/layout/PictureStrips"/>
    <dgm:cxn modelId="{5EBB949E-31A0-4F33-A23D-2EB907A1D434}" type="presParOf" srcId="{C2DB50E4-D0D6-47FE-B213-9AEE78599BD5}" destId="{8EBC0AF3-A356-4F67-8CE1-11BD6F39AA6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273D08-41A2-4B3F-B358-A9207575A01B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FB7330-AC3C-4318-B40C-EDED28546D0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76C39-F8F4-435D-AE3F-59482F49E234}" type="parTrans" cxnId="{9753B4F3-FD37-4CDD-B4FF-12F0D0D0C674}">
      <dgm:prSet/>
      <dgm:spPr/>
      <dgm:t>
        <a:bodyPr/>
        <a:lstStyle/>
        <a:p>
          <a:endParaRPr lang="ru-RU"/>
        </a:p>
      </dgm:t>
    </dgm:pt>
    <dgm:pt modelId="{F8C62EA1-0EA5-4105-B612-0E43FC591E74}" type="sibTrans" cxnId="{9753B4F3-FD37-4CDD-B4FF-12F0D0D0C674}">
      <dgm:prSet/>
      <dgm:spPr/>
      <dgm:t>
        <a:bodyPr/>
        <a:lstStyle/>
        <a:p>
          <a:endParaRPr lang="ru-RU"/>
        </a:p>
      </dgm:t>
    </dgm:pt>
    <dgm:pt modelId="{34F50E49-4058-4095-B7D6-0A6C58E8C85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заработная плата, наличие иждивенцев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DB6CCC-0A7A-4205-9360-D3F0DF9A34A0}" type="parTrans" cxnId="{1B54E57C-EF5C-45D6-B020-21C99D2FFB0B}">
      <dgm:prSet/>
      <dgm:spPr/>
      <dgm:t>
        <a:bodyPr/>
        <a:lstStyle/>
        <a:p>
          <a:endParaRPr lang="ru-RU"/>
        </a:p>
      </dgm:t>
    </dgm:pt>
    <dgm:pt modelId="{9EDCE055-2303-4BF2-B657-270AEAB02B9C}" type="sibTrans" cxnId="{1B54E57C-EF5C-45D6-B020-21C99D2FFB0B}">
      <dgm:prSet/>
      <dgm:spPr/>
      <dgm:t>
        <a:bodyPr/>
        <a:lstStyle/>
        <a:p>
          <a:endParaRPr lang="ru-RU"/>
        </a:p>
      </dgm:t>
    </dgm:pt>
    <dgm:pt modelId="{197C0E29-A3BA-499D-8E8B-E3F13A45D8C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6589A-FCDA-49AB-9880-A585E9D1BFE3}" type="parTrans" cxnId="{36348C62-3537-4AD4-AE7E-C241B30F3BA3}">
      <dgm:prSet/>
      <dgm:spPr/>
      <dgm:t>
        <a:bodyPr/>
        <a:lstStyle/>
        <a:p>
          <a:endParaRPr lang="ru-RU"/>
        </a:p>
      </dgm:t>
    </dgm:pt>
    <dgm:pt modelId="{F7279BE1-A2F5-43E9-B504-D8C75FD6876D}" type="sibTrans" cxnId="{36348C62-3537-4AD4-AE7E-C241B30F3BA3}">
      <dgm:prSet/>
      <dgm:spPr/>
      <dgm:t>
        <a:bodyPr/>
        <a:lstStyle/>
        <a:p>
          <a:endParaRPr lang="ru-RU"/>
        </a:p>
      </dgm:t>
    </dgm:pt>
    <dgm:pt modelId="{9ABE5A0C-388B-4D2C-871B-2FE7B4884CD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Студенты очной формы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09108-426B-4E24-968E-4374087B50EE}" type="parTrans" cxnId="{8D30B83E-1FE0-4C31-8593-F30E9F1EEA3A}">
      <dgm:prSet/>
      <dgm:spPr/>
      <dgm:t>
        <a:bodyPr/>
        <a:lstStyle/>
        <a:p>
          <a:endParaRPr lang="ru-RU"/>
        </a:p>
      </dgm:t>
    </dgm:pt>
    <dgm:pt modelId="{5553FA86-AACE-4BA7-B869-4822A053AF79}" type="sibTrans" cxnId="{8D30B83E-1FE0-4C31-8593-F30E9F1EEA3A}">
      <dgm:prSet/>
      <dgm:spPr/>
      <dgm:t>
        <a:bodyPr/>
        <a:lstStyle/>
        <a:p>
          <a:endParaRPr lang="ru-RU"/>
        </a:p>
      </dgm:t>
    </dgm:pt>
    <dgm:pt modelId="{4107A2E5-D273-419E-B352-5F43865D0EB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09982-7182-48AC-AEA4-E9B12111B918}" type="parTrans" cxnId="{ABB6958C-87E6-4812-9579-0F38C2D53D3B}">
      <dgm:prSet/>
      <dgm:spPr/>
      <dgm:t>
        <a:bodyPr/>
        <a:lstStyle/>
        <a:p>
          <a:endParaRPr lang="ru-RU"/>
        </a:p>
      </dgm:t>
    </dgm:pt>
    <dgm:pt modelId="{0114FD5D-A7E4-4075-98D1-C9F9011B5671}" type="sibTrans" cxnId="{ABB6958C-87E6-4812-9579-0F38C2D53D3B}">
      <dgm:prSet/>
      <dgm:spPr/>
      <dgm:t>
        <a:bodyPr/>
        <a:lstStyle/>
        <a:p>
          <a:endParaRPr lang="ru-RU"/>
        </a:p>
      </dgm:t>
    </dgm:pt>
    <dgm:pt modelId="{9B43D04A-965F-4505-805B-97630761A36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Пенсионеры, проживающие с трудоспособными членами семьи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D79CC-40B9-4789-A585-517947B4BFA4}" type="parTrans" cxnId="{826F37C5-11F6-428D-9712-BBC838BC563B}">
      <dgm:prSet/>
      <dgm:spPr/>
      <dgm:t>
        <a:bodyPr/>
        <a:lstStyle/>
        <a:p>
          <a:endParaRPr lang="ru-RU"/>
        </a:p>
      </dgm:t>
    </dgm:pt>
    <dgm:pt modelId="{EA85CE14-4C35-46BE-BC0F-566CF1641250}" type="sibTrans" cxnId="{826F37C5-11F6-428D-9712-BBC838BC563B}">
      <dgm:prSet/>
      <dgm:spPr/>
      <dgm:t>
        <a:bodyPr/>
        <a:lstStyle/>
        <a:p>
          <a:endParaRPr lang="ru-RU"/>
        </a:p>
      </dgm:t>
    </dgm:pt>
    <dgm:pt modelId="{C87039A1-19C1-4299-9E10-DABA135D4B5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01C49-8B1F-49DD-B535-8A1DCFC82FEC}" type="parTrans" cxnId="{B8F16A4D-8932-4EB3-A967-5920380465CA}">
      <dgm:prSet/>
      <dgm:spPr/>
      <dgm:t>
        <a:bodyPr/>
        <a:lstStyle/>
        <a:p>
          <a:endParaRPr lang="ru-RU"/>
        </a:p>
      </dgm:t>
    </dgm:pt>
    <dgm:pt modelId="{2E692BA3-6593-4D1E-9FDA-9A29243547C0}" type="sibTrans" cxnId="{B8F16A4D-8932-4EB3-A967-5920380465CA}">
      <dgm:prSet/>
      <dgm:spPr/>
      <dgm:t>
        <a:bodyPr/>
        <a:lstStyle/>
        <a:p>
          <a:endParaRPr lang="ru-RU"/>
        </a:p>
      </dgm:t>
    </dgm:pt>
    <dgm:pt modelId="{C1F7235A-67B3-4B9A-A6D6-0A2C919336E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A7B06-ED89-4560-8347-CA67EF30B6F6}" type="parTrans" cxnId="{07373593-65D6-41F0-94A3-8FFF06CFE512}">
      <dgm:prSet/>
      <dgm:spPr/>
      <dgm:t>
        <a:bodyPr/>
        <a:lstStyle/>
        <a:p>
          <a:endParaRPr lang="ru-RU"/>
        </a:p>
      </dgm:t>
    </dgm:pt>
    <dgm:pt modelId="{08243E97-5E2B-47E7-BA1F-BB02B61AAD0B}" type="sibTrans" cxnId="{07373593-65D6-41F0-94A3-8FFF06CFE512}">
      <dgm:prSet/>
      <dgm:spPr/>
      <dgm:t>
        <a:bodyPr/>
        <a:lstStyle/>
        <a:p>
          <a:endParaRPr lang="ru-RU"/>
        </a:p>
      </dgm:t>
    </dgm:pt>
    <dgm:pt modelId="{82F188C9-F716-4DE6-9385-6947233CA521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C9131-A12F-4222-9824-506544222766}" type="parTrans" cxnId="{31F14745-79B2-4804-AEF3-43D82A84A798}">
      <dgm:prSet/>
      <dgm:spPr/>
      <dgm:t>
        <a:bodyPr/>
        <a:lstStyle/>
        <a:p>
          <a:endParaRPr lang="ru-RU"/>
        </a:p>
      </dgm:t>
    </dgm:pt>
    <dgm:pt modelId="{2F0D609F-DEA1-4D74-B929-9F73CA5CA591}" type="sibTrans" cxnId="{31F14745-79B2-4804-AEF3-43D82A84A798}">
      <dgm:prSet/>
      <dgm:spPr/>
      <dgm:t>
        <a:bodyPr/>
        <a:lstStyle/>
        <a:p>
          <a:endParaRPr lang="ru-RU"/>
        </a:p>
      </dgm:t>
    </dgm:pt>
    <dgm:pt modelId="{9534C0B1-FDB8-4BC0-AE59-AB9804C0C26C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E582F-7E85-4086-ADDA-2F95C547BCE8}" type="parTrans" cxnId="{C663C47D-018D-4825-8C5C-28D7B3A0D378}">
      <dgm:prSet/>
      <dgm:spPr/>
      <dgm:t>
        <a:bodyPr/>
        <a:lstStyle/>
        <a:p>
          <a:endParaRPr lang="ru-RU"/>
        </a:p>
      </dgm:t>
    </dgm:pt>
    <dgm:pt modelId="{2F10D122-20B2-465D-8C0D-8194D1C2F59B}" type="sibTrans" cxnId="{C663C47D-018D-4825-8C5C-28D7B3A0D378}">
      <dgm:prSet/>
      <dgm:spPr/>
      <dgm:t>
        <a:bodyPr/>
        <a:lstStyle/>
        <a:p>
          <a:endParaRPr lang="ru-RU"/>
        </a:p>
      </dgm:t>
    </dgm:pt>
    <dgm:pt modelId="{45805A3C-35BE-46D9-BCD4-9896F03CFF6C}" type="pres">
      <dgm:prSet presAssocID="{E0273D08-41A2-4B3F-B358-A9207575A0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E4377-4CFA-44CB-A427-EE4ADFBE1759}" type="pres">
      <dgm:prSet presAssocID="{AFFB7330-AC3C-4318-B40C-EDED28546D0F}" presName="linNode" presStyleCnt="0"/>
      <dgm:spPr/>
    </dgm:pt>
    <dgm:pt modelId="{F9B6DE28-4F64-483A-A296-7452238B81F0}" type="pres">
      <dgm:prSet presAssocID="{AFFB7330-AC3C-4318-B40C-EDED28546D0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E89BB-72B7-4109-8603-7FF26DBC6EB6}" type="pres">
      <dgm:prSet presAssocID="{AFFB7330-AC3C-4318-B40C-EDED28546D0F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B92F0-760D-4E27-A7C8-7ECFCE8C2008}" type="pres">
      <dgm:prSet presAssocID="{F8C62EA1-0EA5-4105-B612-0E43FC591E74}" presName="sp" presStyleCnt="0"/>
      <dgm:spPr/>
    </dgm:pt>
    <dgm:pt modelId="{39490D1F-7E76-4C38-9DA8-EBE040A029FD}" type="pres">
      <dgm:prSet presAssocID="{197C0E29-A3BA-499D-8E8B-E3F13A45D8CE}" presName="linNode" presStyleCnt="0"/>
      <dgm:spPr/>
    </dgm:pt>
    <dgm:pt modelId="{469E22B7-62FC-4247-BB06-4FD831C684D1}" type="pres">
      <dgm:prSet presAssocID="{197C0E29-A3BA-499D-8E8B-E3F13A45D8C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F0213-CA0B-4A0F-9D18-B92BEA37CCBD}" type="pres">
      <dgm:prSet presAssocID="{197C0E29-A3BA-499D-8E8B-E3F13A45D8C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68FD1-7FE9-4414-B352-E6D9CF6FA171}" type="pres">
      <dgm:prSet presAssocID="{F7279BE1-A2F5-43E9-B504-D8C75FD6876D}" presName="sp" presStyleCnt="0"/>
      <dgm:spPr/>
    </dgm:pt>
    <dgm:pt modelId="{E7178693-BA81-4F47-A4EB-E285B570B616}" type="pres">
      <dgm:prSet presAssocID="{4107A2E5-D273-419E-B352-5F43865D0EBD}" presName="linNode" presStyleCnt="0"/>
      <dgm:spPr/>
    </dgm:pt>
    <dgm:pt modelId="{BACC8419-CA47-44BF-BB95-78A76883AFB5}" type="pres">
      <dgm:prSet presAssocID="{4107A2E5-D273-419E-B352-5F43865D0EB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8E177-DE05-408A-8575-B35986923046}" type="pres">
      <dgm:prSet presAssocID="{4107A2E5-D273-419E-B352-5F43865D0EB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A489E-7646-4DFF-8AFB-3C21286F6021}" type="pres">
      <dgm:prSet presAssocID="{0114FD5D-A7E4-4075-98D1-C9F9011B5671}" presName="sp" presStyleCnt="0"/>
      <dgm:spPr/>
    </dgm:pt>
    <dgm:pt modelId="{CFD80152-54A9-4816-91E3-1B2E65872C79}" type="pres">
      <dgm:prSet presAssocID="{C87039A1-19C1-4299-9E10-DABA135D4B5D}" presName="linNode" presStyleCnt="0"/>
      <dgm:spPr/>
    </dgm:pt>
    <dgm:pt modelId="{4D8F7ACA-9757-40A2-AF9E-C1B1752DC94E}" type="pres">
      <dgm:prSet presAssocID="{C87039A1-19C1-4299-9E10-DABA135D4B5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F4C79-9BF5-411D-BB45-4BA16920BBBC}" type="pres">
      <dgm:prSet presAssocID="{C87039A1-19C1-4299-9E10-DABA135D4B5D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5F09E-CC72-437A-A112-E8478AEAB825}" type="pres">
      <dgm:prSet presAssocID="{2E692BA3-6593-4D1E-9FDA-9A29243547C0}" presName="sp" presStyleCnt="0"/>
      <dgm:spPr/>
    </dgm:pt>
    <dgm:pt modelId="{0A1C1D96-50F3-41A4-B9A3-4311BD520AE0}" type="pres">
      <dgm:prSet presAssocID="{C1F7235A-67B3-4B9A-A6D6-0A2C919336E3}" presName="linNode" presStyleCnt="0"/>
      <dgm:spPr/>
    </dgm:pt>
    <dgm:pt modelId="{4454D295-77D8-464D-AED5-EE41FBE94F63}" type="pres">
      <dgm:prSet presAssocID="{C1F7235A-67B3-4B9A-A6D6-0A2C919336E3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C75B5-5AFB-4E85-87A5-4B65FF84C21E}" type="pres">
      <dgm:prSet presAssocID="{C1F7235A-67B3-4B9A-A6D6-0A2C919336E3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2A542-FF71-4951-A22D-402227ABB71C}" type="presOf" srcId="{197C0E29-A3BA-499D-8E8B-E3F13A45D8CE}" destId="{469E22B7-62FC-4247-BB06-4FD831C684D1}" srcOrd="0" destOrd="0" presId="urn:microsoft.com/office/officeart/2005/8/layout/vList5"/>
    <dgm:cxn modelId="{65ADF418-3993-4351-A266-2C0F347F5B18}" type="presOf" srcId="{9B43D04A-965F-4505-805B-97630761A361}" destId="{9BF8E177-DE05-408A-8575-B35986923046}" srcOrd="0" destOrd="0" presId="urn:microsoft.com/office/officeart/2005/8/layout/vList5"/>
    <dgm:cxn modelId="{B306466E-680E-4DCC-A584-D6B176612075}" type="presOf" srcId="{9ABE5A0C-388B-4D2C-871B-2FE7B4884CD2}" destId="{9D2F0213-CA0B-4A0F-9D18-B92BEA37CCBD}" srcOrd="0" destOrd="0" presId="urn:microsoft.com/office/officeart/2005/8/layout/vList5"/>
    <dgm:cxn modelId="{04426343-82D6-4BB2-8A05-2D60AFB22A19}" type="presOf" srcId="{34F50E49-4058-4095-B7D6-0A6C58E8C855}" destId="{BECE89BB-72B7-4109-8603-7FF26DBC6EB6}" srcOrd="0" destOrd="0" presId="urn:microsoft.com/office/officeart/2005/8/layout/vList5"/>
    <dgm:cxn modelId="{2DC65DED-CCCF-4804-82F4-C0F69CCBC3BB}" type="presOf" srcId="{9534C0B1-FDB8-4BC0-AE59-AB9804C0C26C}" destId="{956C75B5-5AFB-4E85-87A5-4B65FF84C21E}" srcOrd="0" destOrd="0" presId="urn:microsoft.com/office/officeart/2005/8/layout/vList5"/>
    <dgm:cxn modelId="{BF439FA7-CB0E-4BFC-A4F4-EF3D66A60D98}" type="presOf" srcId="{C87039A1-19C1-4299-9E10-DABA135D4B5D}" destId="{4D8F7ACA-9757-40A2-AF9E-C1B1752DC94E}" srcOrd="0" destOrd="0" presId="urn:microsoft.com/office/officeart/2005/8/layout/vList5"/>
    <dgm:cxn modelId="{ABB6958C-87E6-4812-9579-0F38C2D53D3B}" srcId="{E0273D08-41A2-4B3F-B358-A9207575A01B}" destId="{4107A2E5-D273-419E-B352-5F43865D0EBD}" srcOrd="2" destOrd="0" parTransId="{19D09982-7182-48AC-AEA4-E9B12111B918}" sibTransId="{0114FD5D-A7E4-4075-98D1-C9F9011B5671}"/>
    <dgm:cxn modelId="{1B54E57C-EF5C-45D6-B020-21C99D2FFB0B}" srcId="{AFFB7330-AC3C-4318-B40C-EDED28546D0F}" destId="{34F50E49-4058-4095-B7D6-0A6C58E8C855}" srcOrd="0" destOrd="0" parTransId="{C0DB6CCC-0A7A-4205-9360-D3F0DF9A34A0}" sibTransId="{9EDCE055-2303-4BF2-B657-270AEAB02B9C}"/>
    <dgm:cxn modelId="{8E4EDC5F-7287-411F-AB95-7C618FC0F96A}" type="presOf" srcId="{82F188C9-F716-4DE6-9385-6947233CA521}" destId="{0AFF4C79-9BF5-411D-BB45-4BA16920BBBC}" srcOrd="0" destOrd="0" presId="urn:microsoft.com/office/officeart/2005/8/layout/vList5"/>
    <dgm:cxn modelId="{2652C895-650E-4700-9E77-5AA1B91CE41F}" type="presOf" srcId="{4107A2E5-D273-419E-B352-5F43865D0EBD}" destId="{BACC8419-CA47-44BF-BB95-78A76883AFB5}" srcOrd="0" destOrd="0" presId="urn:microsoft.com/office/officeart/2005/8/layout/vList5"/>
    <dgm:cxn modelId="{07373593-65D6-41F0-94A3-8FFF06CFE512}" srcId="{E0273D08-41A2-4B3F-B358-A9207575A01B}" destId="{C1F7235A-67B3-4B9A-A6D6-0A2C919336E3}" srcOrd="4" destOrd="0" parTransId="{155A7B06-ED89-4560-8347-CA67EF30B6F6}" sibTransId="{08243E97-5E2B-47E7-BA1F-BB02B61AAD0B}"/>
    <dgm:cxn modelId="{31F14745-79B2-4804-AEF3-43D82A84A798}" srcId="{C87039A1-19C1-4299-9E10-DABA135D4B5D}" destId="{82F188C9-F716-4DE6-9385-6947233CA521}" srcOrd="0" destOrd="0" parTransId="{E46C9131-A12F-4222-9824-506544222766}" sibTransId="{2F0D609F-DEA1-4D74-B929-9F73CA5CA591}"/>
    <dgm:cxn modelId="{75DAC932-FA1B-4F6F-B49F-FF931748200A}" type="presOf" srcId="{C1F7235A-67B3-4B9A-A6D6-0A2C919336E3}" destId="{4454D295-77D8-464D-AED5-EE41FBE94F63}" srcOrd="0" destOrd="0" presId="urn:microsoft.com/office/officeart/2005/8/layout/vList5"/>
    <dgm:cxn modelId="{C362F698-CBD4-4AB1-9358-8B504C665EE6}" type="presOf" srcId="{E0273D08-41A2-4B3F-B358-A9207575A01B}" destId="{45805A3C-35BE-46D9-BCD4-9896F03CFF6C}" srcOrd="0" destOrd="0" presId="urn:microsoft.com/office/officeart/2005/8/layout/vList5"/>
    <dgm:cxn modelId="{36348C62-3537-4AD4-AE7E-C241B30F3BA3}" srcId="{E0273D08-41A2-4B3F-B358-A9207575A01B}" destId="{197C0E29-A3BA-499D-8E8B-E3F13A45D8CE}" srcOrd="1" destOrd="0" parTransId="{48A6589A-FCDA-49AB-9880-A585E9D1BFE3}" sibTransId="{F7279BE1-A2F5-43E9-B504-D8C75FD6876D}"/>
    <dgm:cxn modelId="{8D30B83E-1FE0-4C31-8593-F30E9F1EEA3A}" srcId="{197C0E29-A3BA-499D-8E8B-E3F13A45D8CE}" destId="{9ABE5A0C-388B-4D2C-871B-2FE7B4884CD2}" srcOrd="0" destOrd="0" parTransId="{20109108-426B-4E24-968E-4374087B50EE}" sibTransId="{5553FA86-AACE-4BA7-B869-4822A053AF79}"/>
    <dgm:cxn modelId="{22F0B1FF-F7AD-4C1C-B0B2-B4AB27AD3418}" type="presOf" srcId="{AFFB7330-AC3C-4318-B40C-EDED28546D0F}" destId="{F9B6DE28-4F64-483A-A296-7452238B81F0}" srcOrd="0" destOrd="0" presId="urn:microsoft.com/office/officeart/2005/8/layout/vList5"/>
    <dgm:cxn modelId="{9753B4F3-FD37-4CDD-B4FF-12F0D0D0C674}" srcId="{E0273D08-41A2-4B3F-B358-A9207575A01B}" destId="{AFFB7330-AC3C-4318-B40C-EDED28546D0F}" srcOrd="0" destOrd="0" parTransId="{24D76C39-F8F4-435D-AE3F-59482F49E234}" sibTransId="{F8C62EA1-0EA5-4105-B612-0E43FC591E74}"/>
    <dgm:cxn modelId="{826F37C5-11F6-428D-9712-BBC838BC563B}" srcId="{4107A2E5-D273-419E-B352-5F43865D0EBD}" destId="{9B43D04A-965F-4505-805B-97630761A361}" srcOrd="0" destOrd="0" parTransId="{1AFD79CC-40B9-4789-A585-517947B4BFA4}" sibTransId="{EA85CE14-4C35-46BE-BC0F-566CF1641250}"/>
    <dgm:cxn modelId="{B8F16A4D-8932-4EB3-A967-5920380465CA}" srcId="{E0273D08-41A2-4B3F-B358-A9207575A01B}" destId="{C87039A1-19C1-4299-9E10-DABA135D4B5D}" srcOrd="3" destOrd="0" parTransId="{30301C49-8B1F-49DD-B535-8A1DCFC82FEC}" sibTransId="{2E692BA3-6593-4D1E-9FDA-9A29243547C0}"/>
    <dgm:cxn modelId="{C663C47D-018D-4825-8C5C-28D7B3A0D378}" srcId="{C1F7235A-67B3-4B9A-A6D6-0A2C919336E3}" destId="{9534C0B1-FDB8-4BC0-AE59-AB9804C0C26C}" srcOrd="0" destOrd="0" parTransId="{11AE582F-7E85-4086-ADDA-2F95C547BCE8}" sibTransId="{2F10D122-20B2-465D-8C0D-8194D1C2F59B}"/>
    <dgm:cxn modelId="{39494CB1-32CB-404E-9B34-690F9BD4BF86}" type="presParOf" srcId="{45805A3C-35BE-46D9-BCD4-9896F03CFF6C}" destId="{D90E4377-4CFA-44CB-A427-EE4ADFBE1759}" srcOrd="0" destOrd="0" presId="urn:microsoft.com/office/officeart/2005/8/layout/vList5"/>
    <dgm:cxn modelId="{DF61FF11-ABE9-4F52-8C28-DE7FDA760E76}" type="presParOf" srcId="{D90E4377-4CFA-44CB-A427-EE4ADFBE1759}" destId="{F9B6DE28-4F64-483A-A296-7452238B81F0}" srcOrd="0" destOrd="0" presId="urn:microsoft.com/office/officeart/2005/8/layout/vList5"/>
    <dgm:cxn modelId="{50CCE5C1-DE94-4521-A41A-2E53FA4D460D}" type="presParOf" srcId="{D90E4377-4CFA-44CB-A427-EE4ADFBE1759}" destId="{BECE89BB-72B7-4109-8603-7FF26DBC6EB6}" srcOrd="1" destOrd="0" presId="urn:microsoft.com/office/officeart/2005/8/layout/vList5"/>
    <dgm:cxn modelId="{F7E751E1-FCC6-41AC-AF3A-1E834B9A6FA5}" type="presParOf" srcId="{45805A3C-35BE-46D9-BCD4-9896F03CFF6C}" destId="{5C0B92F0-760D-4E27-A7C8-7ECFCE8C2008}" srcOrd="1" destOrd="0" presId="urn:microsoft.com/office/officeart/2005/8/layout/vList5"/>
    <dgm:cxn modelId="{90E3696E-9B43-498E-A1D0-472B6DE85F28}" type="presParOf" srcId="{45805A3C-35BE-46D9-BCD4-9896F03CFF6C}" destId="{39490D1F-7E76-4C38-9DA8-EBE040A029FD}" srcOrd="2" destOrd="0" presId="urn:microsoft.com/office/officeart/2005/8/layout/vList5"/>
    <dgm:cxn modelId="{6F24BB37-670B-4F29-A7FA-0950F8CD5919}" type="presParOf" srcId="{39490D1F-7E76-4C38-9DA8-EBE040A029FD}" destId="{469E22B7-62FC-4247-BB06-4FD831C684D1}" srcOrd="0" destOrd="0" presId="urn:microsoft.com/office/officeart/2005/8/layout/vList5"/>
    <dgm:cxn modelId="{FD47CCFC-7890-433D-B515-198703001B8C}" type="presParOf" srcId="{39490D1F-7E76-4C38-9DA8-EBE040A029FD}" destId="{9D2F0213-CA0B-4A0F-9D18-B92BEA37CCBD}" srcOrd="1" destOrd="0" presId="urn:microsoft.com/office/officeart/2005/8/layout/vList5"/>
    <dgm:cxn modelId="{673F1DEB-11BC-4210-A941-2415AD23B746}" type="presParOf" srcId="{45805A3C-35BE-46D9-BCD4-9896F03CFF6C}" destId="{29D68FD1-7FE9-4414-B352-E6D9CF6FA171}" srcOrd="3" destOrd="0" presId="urn:microsoft.com/office/officeart/2005/8/layout/vList5"/>
    <dgm:cxn modelId="{91EFE200-9416-4FD5-9856-701FF9D596F5}" type="presParOf" srcId="{45805A3C-35BE-46D9-BCD4-9896F03CFF6C}" destId="{E7178693-BA81-4F47-A4EB-E285B570B616}" srcOrd="4" destOrd="0" presId="urn:microsoft.com/office/officeart/2005/8/layout/vList5"/>
    <dgm:cxn modelId="{B7CD3052-41A9-4560-98C4-3A69D507FD4C}" type="presParOf" srcId="{E7178693-BA81-4F47-A4EB-E285B570B616}" destId="{BACC8419-CA47-44BF-BB95-78A76883AFB5}" srcOrd="0" destOrd="0" presId="urn:microsoft.com/office/officeart/2005/8/layout/vList5"/>
    <dgm:cxn modelId="{68D0675C-0CE8-40D3-A3BA-4870B9F05077}" type="presParOf" srcId="{E7178693-BA81-4F47-A4EB-E285B570B616}" destId="{9BF8E177-DE05-408A-8575-B35986923046}" srcOrd="1" destOrd="0" presId="urn:microsoft.com/office/officeart/2005/8/layout/vList5"/>
    <dgm:cxn modelId="{D96379D4-C269-4F82-8865-7F7710C1ABA6}" type="presParOf" srcId="{45805A3C-35BE-46D9-BCD4-9896F03CFF6C}" destId="{499A489E-7646-4DFF-8AFB-3C21286F6021}" srcOrd="5" destOrd="0" presId="urn:microsoft.com/office/officeart/2005/8/layout/vList5"/>
    <dgm:cxn modelId="{9FAE2AFB-FAE2-480E-810B-364543F51669}" type="presParOf" srcId="{45805A3C-35BE-46D9-BCD4-9896F03CFF6C}" destId="{CFD80152-54A9-4816-91E3-1B2E65872C79}" srcOrd="6" destOrd="0" presId="urn:microsoft.com/office/officeart/2005/8/layout/vList5"/>
    <dgm:cxn modelId="{ADE453F1-CC0F-40E4-96EE-C59DA4EFFC00}" type="presParOf" srcId="{CFD80152-54A9-4816-91E3-1B2E65872C79}" destId="{4D8F7ACA-9757-40A2-AF9E-C1B1752DC94E}" srcOrd="0" destOrd="0" presId="urn:microsoft.com/office/officeart/2005/8/layout/vList5"/>
    <dgm:cxn modelId="{FE40F844-1B17-4C7B-93A7-A7EA9F94DF7B}" type="presParOf" srcId="{CFD80152-54A9-4816-91E3-1B2E65872C79}" destId="{0AFF4C79-9BF5-411D-BB45-4BA16920BBBC}" srcOrd="1" destOrd="0" presId="urn:microsoft.com/office/officeart/2005/8/layout/vList5"/>
    <dgm:cxn modelId="{69F43352-F3F6-4F29-9880-01D88A62FE78}" type="presParOf" srcId="{45805A3C-35BE-46D9-BCD4-9896F03CFF6C}" destId="{A2E5F09E-CC72-437A-A112-E8478AEAB825}" srcOrd="7" destOrd="0" presId="urn:microsoft.com/office/officeart/2005/8/layout/vList5"/>
    <dgm:cxn modelId="{F792AC6A-0470-4AF8-BDAE-FDFA2BB34BDD}" type="presParOf" srcId="{45805A3C-35BE-46D9-BCD4-9896F03CFF6C}" destId="{0A1C1D96-50F3-41A4-B9A3-4311BD520AE0}" srcOrd="8" destOrd="0" presId="urn:microsoft.com/office/officeart/2005/8/layout/vList5"/>
    <dgm:cxn modelId="{6E7F23E1-54DC-4EF5-B3CE-1B2BDEC6388C}" type="presParOf" srcId="{0A1C1D96-50F3-41A4-B9A3-4311BD520AE0}" destId="{4454D295-77D8-464D-AED5-EE41FBE94F63}" srcOrd="0" destOrd="0" presId="urn:microsoft.com/office/officeart/2005/8/layout/vList5"/>
    <dgm:cxn modelId="{3AEDB53D-179B-4154-8501-D025B7C6CA24}" type="presParOf" srcId="{0A1C1D96-50F3-41A4-B9A3-4311BD520AE0}" destId="{956C75B5-5AFB-4E85-87A5-4B65FF84C2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0DCA-5A40-432C-BC16-98B0C8FDBC2C}">
      <dsp:nvSpPr>
        <dsp:cNvPr id="0" name=""/>
        <dsp:cNvSpPr/>
      </dsp:nvSpPr>
      <dsp:spPr>
        <a:xfrm>
          <a:off x="1582327" y="299187"/>
          <a:ext cx="3724981" cy="11640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5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Проекты типовых программ социального обслуживания для получателей ГСП на основании социального контракта</a:t>
          </a:r>
          <a:endParaRPr lang="ru-RU" sz="1400" b="1" kern="1200" dirty="0">
            <a:solidFill>
              <a:srgbClr val="5D4F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2327" y="299187"/>
        <a:ext cx="3724981" cy="1164056"/>
      </dsp:txXfrm>
    </dsp:sp>
    <dsp:sp modelId="{7CF87FBB-B543-4D15-93A8-C1E27225F529}">
      <dsp:nvSpPr>
        <dsp:cNvPr id="0" name=""/>
        <dsp:cNvSpPr/>
      </dsp:nvSpPr>
      <dsp:spPr>
        <a:xfrm>
          <a:off x="1427120" y="131045"/>
          <a:ext cx="814839" cy="12222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56B07-419E-4976-BD2D-B7AE88F7C52C}">
      <dsp:nvSpPr>
        <dsp:cNvPr id="0" name=""/>
        <dsp:cNvSpPr/>
      </dsp:nvSpPr>
      <dsp:spPr>
        <a:xfrm>
          <a:off x="1582327" y="1764604"/>
          <a:ext cx="3724981" cy="11640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5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срока давности получения аналогичных видов государственной поддержки для развития ИП и ведения ЛПХ</a:t>
          </a:r>
          <a:endParaRPr lang="ru-RU" sz="1400" b="1" kern="1200" dirty="0">
            <a:solidFill>
              <a:srgbClr val="5D4F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2327" y="1764604"/>
        <a:ext cx="3724981" cy="1164056"/>
      </dsp:txXfrm>
    </dsp:sp>
    <dsp:sp modelId="{99339185-7DA3-4BC7-A907-31B09FBDAE86}">
      <dsp:nvSpPr>
        <dsp:cNvPr id="0" name=""/>
        <dsp:cNvSpPr/>
      </dsp:nvSpPr>
      <dsp:spPr>
        <a:xfrm>
          <a:off x="1427120" y="1596463"/>
          <a:ext cx="814839" cy="12222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DAAC1-B530-4ABC-9BAC-8E516A7488D4}">
      <dsp:nvSpPr>
        <dsp:cNvPr id="0" name=""/>
        <dsp:cNvSpPr/>
      </dsp:nvSpPr>
      <dsp:spPr>
        <a:xfrm>
          <a:off x="1582327" y="3230022"/>
          <a:ext cx="3724981" cy="11640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5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Включение мероприятия «Профессиональное обучение»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один из этапов ПСА по всем видам мероприятий социального контракта</a:t>
          </a:r>
          <a:endParaRPr lang="ru-RU" sz="1400" b="1" kern="1200" dirty="0">
            <a:solidFill>
              <a:srgbClr val="5D4F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2327" y="3230022"/>
        <a:ext cx="3724981" cy="1164056"/>
      </dsp:txXfrm>
    </dsp:sp>
    <dsp:sp modelId="{7EF5E6A9-5413-4778-B7C3-E426CE5FFD6B}">
      <dsp:nvSpPr>
        <dsp:cNvPr id="0" name=""/>
        <dsp:cNvSpPr/>
      </dsp:nvSpPr>
      <dsp:spPr>
        <a:xfrm>
          <a:off x="1427120" y="3061881"/>
          <a:ext cx="814839" cy="12222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8352C-3B50-442A-89F5-55A2F8BE1DD8}">
      <dsp:nvSpPr>
        <dsp:cNvPr id="0" name=""/>
        <dsp:cNvSpPr/>
      </dsp:nvSpPr>
      <dsp:spPr>
        <a:xfrm>
          <a:off x="0" y="18772"/>
          <a:ext cx="7216093" cy="83537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 взаимодействия УСЗН, УСО, Центра социальных выплат</a:t>
          </a:r>
          <a:endParaRPr lang="ru-RU" sz="2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59552"/>
        <a:ext cx="7134533" cy="753819"/>
      </dsp:txXfrm>
    </dsp:sp>
    <dsp:sp modelId="{E8D16EB1-12C8-4E10-8106-DC45BC7603E4}">
      <dsp:nvSpPr>
        <dsp:cNvPr id="0" name=""/>
        <dsp:cNvSpPr/>
      </dsp:nvSpPr>
      <dsp:spPr>
        <a:xfrm>
          <a:off x="0" y="874312"/>
          <a:ext cx="7216093" cy="83537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акта материально-бытового обследования</a:t>
          </a:r>
          <a:endParaRPr lang="ru-RU" sz="2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915092"/>
        <a:ext cx="7134533" cy="753819"/>
      </dsp:txXfrm>
    </dsp:sp>
    <dsp:sp modelId="{58BD59E9-42EA-4E23-9DFB-BB3FC31DE9D5}">
      <dsp:nvSpPr>
        <dsp:cNvPr id="0" name=""/>
        <dsp:cNvSpPr/>
      </dsp:nvSpPr>
      <dsp:spPr>
        <a:xfrm>
          <a:off x="0" y="1729852"/>
          <a:ext cx="7216093" cy="83537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уведомлений</a:t>
          </a:r>
          <a:endParaRPr lang="ru-RU" sz="2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1770632"/>
        <a:ext cx="7134533" cy="753819"/>
      </dsp:txXfrm>
    </dsp:sp>
    <dsp:sp modelId="{C51A369C-EDAC-4EBC-962D-EFA854F7E119}">
      <dsp:nvSpPr>
        <dsp:cNvPr id="0" name=""/>
        <dsp:cNvSpPr/>
      </dsp:nvSpPr>
      <dsp:spPr>
        <a:xfrm>
          <a:off x="0" y="2585392"/>
          <a:ext cx="7216093" cy="83537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социального контракта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2626172"/>
        <a:ext cx="7134533" cy="753819"/>
      </dsp:txXfrm>
    </dsp:sp>
    <dsp:sp modelId="{FD1B85DA-9A8F-42A2-9BED-4B61DAFA6708}">
      <dsp:nvSpPr>
        <dsp:cNvPr id="0" name=""/>
        <dsp:cNvSpPr/>
      </dsp:nvSpPr>
      <dsp:spPr>
        <a:xfrm>
          <a:off x="0" y="3440932"/>
          <a:ext cx="7216093" cy="83537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заключения по итогам исполнения социального контракта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3481712"/>
        <a:ext cx="7134533" cy="753819"/>
      </dsp:txXfrm>
    </dsp:sp>
    <dsp:sp modelId="{6752225B-16C7-4F3B-B2AE-08EE468A2F8F}">
      <dsp:nvSpPr>
        <dsp:cNvPr id="0" name=""/>
        <dsp:cNvSpPr/>
      </dsp:nvSpPr>
      <dsp:spPr>
        <a:xfrm>
          <a:off x="0" y="4296472"/>
          <a:ext cx="7216093" cy="83537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мониторинга эффективности реализации социальных контрактов и программ социальной адаптации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4337252"/>
        <a:ext cx="7134533" cy="753819"/>
      </dsp:txXfrm>
    </dsp:sp>
    <dsp:sp modelId="{F86DDD59-A4BC-497F-96CA-43C0A6059163}">
      <dsp:nvSpPr>
        <dsp:cNvPr id="0" name=""/>
        <dsp:cNvSpPr/>
      </dsp:nvSpPr>
      <dsp:spPr>
        <a:xfrm>
          <a:off x="0" y="5152012"/>
          <a:ext cx="7216093" cy="83537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программы социальной адаптации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5192792"/>
        <a:ext cx="7134533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7C8A2-65F6-436B-8126-7F335C14109B}">
      <dsp:nvSpPr>
        <dsp:cNvPr id="0" name=""/>
        <dsp:cNvSpPr/>
      </dsp:nvSpPr>
      <dsp:spPr>
        <a:xfrm>
          <a:off x="0" y="0"/>
          <a:ext cx="7045107" cy="913658"/>
        </a:xfrm>
        <a:prstGeom prst="rect">
          <a:avLst/>
        </a:prstGeom>
        <a:solidFill>
          <a:srgbClr val="5D4F3D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ПРЯМЫЕ ЭФИРЫ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479 просмотров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045107" cy="913658"/>
      </dsp:txXfrm>
    </dsp:sp>
    <dsp:sp modelId="{578B51FF-70A2-40BE-B383-C4837DF11EB2}">
      <dsp:nvSpPr>
        <dsp:cNvPr id="0" name=""/>
        <dsp:cNvSpPr/>
      </dsp:nvSpPr>
      <dsp:spPr>
        <a:xfrm>
          <a:off x="0" y="913658"/>
          <a:ext cx="1761276" cy="1918683"/>
        </a:xfrm>
        <a:prstGeom prst="rect">
          <a:avLst/>
        </a:prstGeom>
        <a:solidFill>
          <a:srgbClr val="7B6951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граждан, заключивших социальный контракт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13658"/>
        <a:ext cx="1761276" cy="1918683"/>
      </dsp:txXfrm>
    </dsp:sp>
    <dsp:sp modelId="{0E448B8F-D1EF-4D8C-AA77-76A19DC83221}">
      <dsp:nvSpPr>
        <dsp:cNvPr id="0" name=""/>
        <dsp:cNvSpPr/>
      </dsp:nvSpPr>
      <dsp:spPr>
        <a:xfrm>
          <a:off x="1761276" y="913658"/>
          <a:ext cx="1761276" cy="1918683"/>
        </a:xfrm>
        <a:prstGeom prst="rect">
          <a:avLst/>
        </a:prstGeom>
        <a:solidFill>
          <a:srgbClr val="A6794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деятельности пункта приема и консультирования граждан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1276" y="913658"/>
        <a:ext cx="1761276" cy="1918683"/>
      </dsp:txXfrm>
    </dsp:sp>
    <dsp:sp modelId="{6BA649AE-863B-4976-B73E-FC2E13D0175C}">
      <dsp:nvSpPr>
        <dsp:cNvPr id="0" name=""/>
        <dsp:cNvSpPr/>
      </dsp:nvSpPr>
      <dsp:spPr>
        <a:xfrm>
          <a:off x="3522553" y="913658"/>
          <a:ext cx="1761276" cy="1918683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деятельности социальной службы «Семейная диспетчерская»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2553" y="913658"/>
        <a:ext cx="1761276" cy="1918683"/>
      </dsp:txXfrm>
    </dsp:sp>
    <dsp:sp modelId="{6D197E7F-5E9A-4764-AE4F-5BDEC6ACACE2}">
      <dsp:nvSpPr>
        <dsp:cNvPr id="0" name=""/>
        <dsp:cNvSpPr/>
      </dsp:nvSpPr>
      <dsp:spPr>
        <a:xfrm>
          <a:off x="5283830" y="913658"/>
          <a:ext cx="1761276" cy="191868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условия назначения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выплаты государственной социальной помощи на основании социального контракта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3830" y="913658"/>
        <a:ext cx="1761276" cy="1918683"/>
      </dsp:txXfrm>
    </dsp:sp>
    <dsp:sp modelId="{4CB067D2-11E7-487A-9007-D3140679B192}">
      <dsp:nvSpPr>
        <dsp:cNvPr id="0" name=""/>
        <dsp:cNvSpPr/>
      </dsp:nvSpPr>
      <dsp:spPr>
        <a:xfrm>
          <a:off x="0" y="2832342"/>
          <a:ext cx="7045107" cy="21318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8EF8C-4E47-4E59-966E-0889268D0E99}">
      <dsp:nvSpPr>
        <dsp:cNvPr id="0" name=""/>
        <dsp:cNvSpPr/>
      </dsp:nvSpPr>
      <dsp:spPr>
        <a:xfrm>
          <a:off x="0" y="1377987"/>
          <a:ext cx="7040686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761D3-ACD7-4287-9368-DAC07ADF5FE6}">
      <dsp:nvSpPr>
        <dsp:cNvPr id="0" name=""/>
        <dsp:cNvSpPr/>
      </dsp:nvSpPr>
      <dsp:spPr>
        <a:xfrm>
          <a:off x="352034" y="994226"/>
          <a:ext cx="4928480" cy="767520"/>
        </a:xfrm>
        <a:prstGeom prst="roundRect">
          <a:avLst/>
        </a:prstGeom>
        <a:solidFill>
          <a:srgbClr val="91865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285" tIns="0" rIns="1862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На игре - от 3 до 5 команд</a:t>
          </a:r>
          <a:endParaRPr lang="ru-RU" sz="26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89501" y="1031693"/>
        <a:ext cx="4853546" cy="692586"/>
      </dsp:txXfrm>
    </dsp:sp>
    <dsp:sp modelId="{AF78091C-DAA1-4DCB-ACD4-2183F4596622}">
      <dsp:nvSpPr>
        <dsp:cNvPr id="0" name=""/>
        <dsp:cNvSpPr/>
      </dsp:nvSpPr>
      <dsp:spPr>
        <a:xfrm>
          <a:off x="0" y="2557347"/>
          <a:ext cx="7040686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6591B-B97E-4F04-99BC-DDF3BFF48350}">
      <dsp:nvSpPr>
        <dsp:cNvPr id="0" name=""/>
        <dsp:cNvSpPr/>
      </dsp:nvSpPr>
      <dsp:spPr>
        <a:xfrm>
          <a:off x="352034" y="2173587"/>
          <a:ext cx="4928480" cy="767520"/>
        </a:xfrm>
        <a:prstGeom prst="roundRect">
          <a:avLst/>
        </a:prstGeom>
        <a:solidFill>
          <a:srgbClr val="91865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285" tIns="0" rIns="1862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Средняя продолжительность игры 1,5-2,5 часа</a:t>
          </a:r>
          <a:endParaRPr lang="ru-RU" sz="26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89501" y="2211054"/>
        <a:ext cx="4853546" cy="692586"/>
      </dsp:txXfrm>
    </dsp:sp>
    <dsp:sp modelId="{93986B21-4F61-40A8-B2FA-C59DC59AB82A}">
      <dsp:nvSpPr>
        <dsp:cNvPr id="0" name=""/>
        <dsp:cNvSpPr/>
      </dsp:nvSpPr>
      <dsp:spPr>
        <a:xfrm>
          <a:off x="0" y="3736707"/>
          <a:ext cx="7040686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82FE9-91B9-4C37-A9D2-359EB8A7DEC7}">
      <dsp:nvSpPr>
        <dsp:cNvPr id="0" name=""/>
        <dsp:cNvSpPr/>
      </dsp:nvSpPr>
      <dsp:spPr>
        <a:xfrm>
          <a:off x="352034" y="3352947"/>
          <a:ext cx="4928480" cy="767520"/>
        </a:xfrm>
        <a:prstGeom prst="roundRect">
          <a:avLst/>
        </a:prstGeom>
        <a:solidFill>
          <a:srgbClr val="91865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285" tIns="0" rIns="1862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Среднее количество вопросов, задач – 5-50</a:t>
          </a:r>
          <a:endParaRPr lang="ru-RU" sz="26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89501" y="3390414"/>
        <a:ext cx="485354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E7DC0-E725-4266-98BD-1293CD46F9E2}">
      <dsp:nvSpPr>
        <dsp:cNvPr id="0" name=""/>
        <dsp:cNvSpPr/>
      </dsp:nvSpPr>
      <dsp:spPr>
        <a:xfrm rot="5400000">
          <a:off x="4028595" y="-1461174"/>
          <a:ext cx="1113543" cy="4315639"/>
        </a:xfrm>
        <a:prstGeom prst="round2SameRect">
          <a:avLst/>
        </a:prstGeom>
        <a:solidFill>
          <a:srgbClr val="90C226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90C22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54A021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Повышение качества разработки программ социальной адаптации</a:t>
          </a:r>
          <a:endParaRPr lang="ru-RU" sz="2600" kern="1200" dirty="0">
            <a:solidFill>
              <a:srgbClr val="54A021">
                <a:lumMod val="5000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 rot="-5400000">
        <a:off x="2427548" y="194232"/>
        <a:ext cx="4261280" cy="1004825"/>
      </dsp:txXfrm>
    </dsp:sp>
    <dsp:sp modelId="{45279223-E243-40FE-A474-3F8DD0577818}">
      <dsp:nvSpPr>
        <dsp:cNvPr id="0" name=""/>
        <dsp:cNvSpPr/>
      </dsp:nvSpPr>
      <dsp:spPr>
        <a:xfrm>
          <a:off x="0" y="680"/>
          <a:ext cx="2427547" cy="1391929"/>
        </a:xfrm>
        <a:prstGeom prst="round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Специалист учреждения социального обслуживания</a:t>
          </a:r>
          <a:endParaRPr lang="ru-RU" sz="22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67948" y="68628"/>
        <a:ext cx="2291651" cy="12560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35784-B6DC-4077-8745-9A889C01419D}">
      <dsp:nvSpPr>
        <dsp:cNvPr id="0" name=""/>
        <dsp:cNvSpPr/>
      </dsp:nvSpPr>
      <dsp:spPr>
        <a:xfrm rot="5400000">
          <a:off x="3878496" y="-1376603"/>
          <a:ext cx="1149250" cy="4191173"/>
        </a:xfrm>
        <a:prstGeom prst="round2SameRect">
          <a:avLst/>
        </a:prstGeom>
        <a:solidFill>
          <a:srgbClr val="90C226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90C22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solidFill>
                <a:srgbClr val="54A021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Оценка своих ресурсов</a:t>
          </a:r>
          <a:endParaRPr lang="ru-RU" sz="3000" kern="1200" dirty="0">
            <a:solidFill>
              <a:srgbClr val="54A021">
                <a:lumMod val="5000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 rot="-5400000">
        <a:off x="2357535" y="200460"/>
        <a:ext cx="4135071" cy="1037046"/>
      </dsp:txXfrm>
    </dsp:sp>
    <dsp:sp modelId="{A472DAE1-7B97-4586-99C1-C801B8E3A649}">
      <dsp:nvSpPr>
        <dsp:cNvPr id="0" name=""/>
        <dsp:cNvSpPr/>
      </dsp:nvSpPr>
      <dsp:spPr>
        <a:xfrm>
          <a:off x="0" y="702"/>
          <a:ext cx="2357534" cy="1436562"/>
        </a:xfrm>
        <a:prstGeom prst="roundRect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Получатель социальных услуг</a:t>
          </a:r>
          <a:endParaRPr lang="ru-RU" sz="28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70127" y="70829"/>
        <a:ext cx="2217280" cy="12963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BE979-8CB9-45D9-85D3-ED2F437DF2C1}">
      <dsp:nvSpPr>
        <dsp:cNvPr id="0" name=""/>
        <dsp:cNvSpPr/>
      </dsp:nvSpPr>
      <dsp:spPr>
        <a:xfrm>
          <a:off x="1342994" y="198911"/>
          <a:ext cx="4041182" cy="947979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209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18655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Ответы на вопросы</a:t>
          </a:r>
        </a:p>
      </dsp:txBody>
      <dsp:txXfrm>
        <a:off x="1342994" y="198911"/>
        <a:ext cx="4041182" cy="947979"/>
      </dsp:txXfrm>
    </dsp:sp>
    <dsp:sp modelId="{679E88A2-C2AA-470E-AF0E-72A10A427219}">
      <dsp:nvSpPr>
        <dsp:cNvPr id="0" name=""/>
        <dsp:cNvSpPr/>
      </dsp:nvSpPr>
      <dsp:spPr>
        <a:xfrm>
          <a:off x="1186653" y="0"/>
          <a:ext cx="663585" cy="995378"/>
        </a:xfrm>
        <a:prstGeom prst="rect">
          <a:avLst/>
        </a:prstGeom>
        <a:solidFill>
          <a:srgbClr val="90C226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4ADBF-44C4-4D3E-B2F1-91FA50B843C5}">
      <dsp:nvSpPr>
        <dsp:cNvPr id="0" name=""/>
        <dsp:cNvSpPr/>
      </dsp:nvSpPr>
      <dsp:spPr>
        <a:xfrm>
          <a:off x="1341113" y="1392312"/>
          <a:ext cx="4044944" cy="947979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209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18655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Решение ситуационных задач, используя шаблоны</a:t>
          </a:r>
          <a:endParaRPr lang="ru-RU" sz="2400" kern="1200" dirty="0">
            <a:solidFill>
              <a:srgbClr val="918655">
                <a:lumMod val="5000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341113" y="1392312"/>
        <a:ext cx="4044944" cy="947979"/>
      </dsp:txXfrm>
    </dsp:sp>
    <dsp:sp modelId="{884C951F-850F-424E-9089-67A82DC1D7B6}">
      <dsp:nvSpPr>
        <dsp:cNvPr id="0" name=""/>
        <dsp:cNvSpPr/>
      </dsp:nvSpPr>
      <dsp:spPr>
        <a:xfrm>
          <a:off x="1174788" y="1244602"/>
          <a:ext cx="663585" cy="995378"/>
        </a:xfrm>
        <a:prstGeom prst="rect">
          <a:avLst/>
        </a:prstGeom>
        <a:solidFill>
          <a:srgbClr val="90C226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FE85A-F55B-4F5A-8485-A50D463E8DD8}">
      <dsp:nvSpPr>
        <dsp:cNvPr id="0" name=""/>
        <dsp:cNvSpPr/>
      </dsp:nvSpPr>
      <dsp:spPr>
        <a:xfrm>
          <a:off x="1364244" y="2585713"/>
          <a:ext cx="3998682" cy="947979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209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18655">
                  <a:lumMod val="50000"/>
                </a:srgbClr>
              </a:solidFill>
              <a:latin typeface="Trebuchet MS" panose="020B0603020202020204"/>
              <a:ea typeface="+mn-ea"/>
              <a:cs typeface="+mn-cs"/>
            </a:rPr>
            <a:t>Представление решений</a:t>
          </a:r>
        </a:p>
      </dsp:txBody>
      <dsp:txXfrm>
        <a:off x="1364244" y="2585713"/>
        <a:ext cx="3998682" cy="947979"/>
      </dsp:txXfrm>
    </dsp:sp>
    <dsp:sp modelId="{8EBC0AF3-A356-4F67-8CE1-11BD6F39AA68}">
      <dsp:nvSpPr>
        <dsp:cNvPr id="0" name=""/>
        <dsp:cNvSpPr/>
      </dsp:nvSpPr>
      <dsp:spPr>
        <a:xfrm>
          <a:off x="1224736" y="2475030"/>
          <a:ext cx="663585" cy="995378"/>
        </a:xfrm>
        <a:prstGeom prst="rect">
          <a:avLst/>
        </a:prstGeom>
        <a:solidFill>
          <a:srgbClr val="90C226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E89BB-72B7-4109-8603-7FF26DBC6EB6}">
      <dsp:nvSpPr>
        <dsp:cNvPr id="0" name=""/>
        <dsp:cNvSpPr/>
      </dsp:nvSpPr>
      <dsp:spPr>
        <a:xfrm rot="5400000">
          <a:off x="5343797" y="-2187757"/>
          <a:ext cx="832908" cy="542141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заработная плата, наличие иждивенцев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49545" y="147154"/>
        <a:ext cx="5380754" cy="751590"/>
      </dsp:txXfrm>
    </dsp:sp>
    <dsp:sp modelId="{F9B6DE28-4F64-483A-A296-7452238B81F0}">
      <dsp:nvSpPr>
        <dsp:cNvPr id="0" name=""/>
        <dsp:cNvSpPr/>
      </dsp:nvSpPr>
      <dsp:spPr>
        <a:xfrm>
          <a:off x="0" y="2381"/>
          <a:ext cx="3049545" cy="10411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41%</a:t>
          </a:r>
          <a:endParaRPr lang="ru-RU" sz="5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24" y="53205"/>
        <a:ext cx="2947897" cy="939487"/>
      </dsp:txXfrm>
    </dsp:sp>
    <dsp:sp modelId="{9D2F0213-CA0B-4A0F-9D18-B92BEA37CCBD}">
      <dsp:nvSpPr>
        <dsp:cNvPr id="0" name=""/>
        <dsp:cNvSpPr/>
      </dsp:nvSpPr>
      <dsp:spPr>
        <a:xfrm rot="5400000">
          <a:off x="5343797" y="-1094565"/>
          <a:ext cx="832908" cy="5421413"/>
        </a:xfrm>
        <a:prstGeom prst="round2Same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Студенты очной формы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49545" y="1240346"/>
        <a:ext cx="5380754" cy="751590"/>
      </dsp:txXfrm>
    </dsp:sp>
    <dsp:sp modelId="{469E22B7-62FC-4247-BB06-4FD831C684D1}">
      <dsp:nvSpPr>
        <dsp:cNvPr id="0" name=""/>
        <dsp:cNvSpPr/>
      </dsp:nvSpPr>
      <dsp:spPr>
        <a:xfrm>
          <a:off x="0" y="1095573"/>
          <a:ext cx="3049545" cy="1041135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16%</a:t>
          </a:r>
          <a:endParaRPr lang="ru-RU" sz="5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24" y="1146397"/>
        <a:ext cx="2947897" cy="939487"/>
      </dsp:txXfrm>
    </dsp:sp>
    <dsp:sp modelId="{9BF8E177-DE05-408A-8575-B35986923046}">
      <dsp:nvSpPr>
        <dsp:cNvPr id="0" name=""/>
        <dsp:cNvSpPr/>
      </dsp:nvSpPr>
      <dsp:spPr>
        <a:xfrm rot="5400000">
          <a:off x="5343797" y="-1373"/>
          <a:ext cx="832908" cy="5421413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Пенсионеры, проживающие с трудоспособными членами семьи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49545" y="2333539"/>
        <a:ext cx="5380754" cy="751590"/>
      </dsp:txXfrm>
    </dsp:sp>
    <dsp:sp modelId="{BACC8419-CA47-44BF-BB95-78A76883AFB5}">
      <dsp:nvSpPr>
        <dsp:cNvPr id="0" name=""/>
        <dsp:cNvSpPr/>
      </dsp:nvSpPr>
      <dsp:spPr>
        <a:xfrm>
          <a:off x="0" y="2188765"/>
          <a:ext cx="3049545" cy="1041135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7%</a:t>
          </a:r>
          <a:endParaRPr lang="ru-RU" sz="5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24" y="2239589"/>
        <a:ext cx="2947897" cy="939487"/>
      </dsp:txXfrm>
    </dsp:sp>
    <dsp:sp modelId="{0AFF4C79-9BF5-411D-BB45-4BA16920BBBC}">
      <dsp:nvSpPr>
        <dsp:cNvPr id="0" name=""/>
        <dsp:cNvSpPr/>
      </dsp:nvSpPr>
      <dsp:spPr>
        <a:xfrm rot="5400000">
          <a:off x="5343797" y="1091818"/>
          <a:ext cx="832908" cy="5421413"/>
        </a:xfrm>
        <a:prstGeom prst="round2Same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49545" y="3426730"/>
        <a:ext cx="5380754" cy="751590"/>
      </dsp:txXfrm>
    </dsp:sp>
    <dsp:sp modelId="{4D8F7ACA-9757-40A2-AF9E-C1B1752DC94E}">
      <dsp:nvSpPr>
        <dsp:cNvPr id="0" name=""/>
        <dsp:cNvSpPr/>
      </dsp:nvSpPr>
      <dsp:spPr>
        <a:xfrm>
          <a:off x="0" y="3281958"/>
          <a:ext cx="3049545" cy="1041135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4%</a:t>
          </a:r>
          <a:endParaRPr lang="ru-RU" sz="5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24" y="3332782"/>
        <a:ext cx="2947897" cy="939487"/>
      </dsp:txXfrm>
    </dsp:sp>
    <dsp:sp modelId="{956C75B5-5AFB-4E85-87A5-4B65FF84C21E}">
      <dsp:nvSpPr>
        <dsp:cNvPr id="0" name=""/>
        <dsp:cNvSpPr/>
      </dsp:nvSpPr>
      <dsp:spPr>
        <a:xfrm rot="5400000">
          <a:off x="5343797" y="2185011"/>
          <a:ext cx="832908" cy="5421413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49545" y="4519923"/>
        <a:ext cx="5380754" cy="751590"/>
      </dsp:txXfrm>
    </dsp:sp>
    <dsp:sp modelId="{4454D295-77D8-464D-AED5-EE41FBE94F63}">
      <dsp:nvSpPr>
        <dsp:cNvPr id="0" name=""/>
        <dsp:cNvSpPr/>
      </dsp:nvSpPr>
      <dsp:spPr>
        <a:xfrm>
          <a:off x="0" y="4375150"/>
          <a:ext cx="3049545" cy="104113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3%</a:t>
          </a:r>
          <a:endParaRPr lang="ru-RU" sz="5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24" y="4425974"/>
        <a:ext cx="2947897" cy="93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5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3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1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2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7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5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2DDC-EBE0-4288-872A-ABC8F6C96668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05532-F714-4CC2-A2A3-09E34048B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8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5.jpeg"/><Relationship Id="rId18" Type="http://schemas.microsoft.com/office/2007/relationships/diagramDrawing" Target="../diagrams/drawing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Layout" Target="../diagrams/layout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920" y="880216"/>
            <a:ext cx="9144000" cy="36878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деятельности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центра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«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сопровождение граждан, заключивших социальный контракт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«Югорской комплексный центр социального обслуживания населения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5512" y="5923702"/>
            <a:ext cx="184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г.Югорск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6306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16584" y="1612857"/>
            <a:ext cx="5198657" cy="1466859"/>
          </a:xfrm>
          <a:prstGeom prst="roundRect">
            <a:avLst/>
          </a:prstGeom>
          <a:solidFill>
            <a:sysClr val="window" lastClr="FFFFFF"/>
          </a:solidFill>
          <a:ln w="76200" cap="rnd" cmpd="sng" algn="ctr">
            <a:solidFill>
              <a:srgbClr val="54A0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Мотивационный инструментарий для получателей социальных услуг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39157" y="1612858"/>
            <a:ext cx="4977196" cy="1466859"/>
          </a:xfrm>
          <a:prstGeom prst="roundRect">
            <a:avLst/>
          </a:prstGeom>
          <a:solidFill>
            <a:sysClr val="window" lastClr="FFFFFF"/>
          </a:solidFill>
          <a:ln w="76200" cap="rnd" cmpd="sng" algn="ctr">
            <a:solidFill>
              <a:srgbClr val="54A0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Тренировочный макет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для специалистов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05778" y="318191"/>
            <a:ext cx="4381499" cy="887836"/>
          </a:xfrm>
          <a:prstGeom prst="roundRect">
            <a:avLst/>
          </a:prstGeom>
          <a:solidFill>
            <a:srgbClr val="54A021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КВИЗ-ИГРА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45078811"/>
              </p:ext>
            </p:extLst>
          </p:nvPr>
        </p:nvGraphicFramePr>
        <p:xfrm>
          <a:off x="260800" y="2274188"/>
          <a:ext cx="7040686" cy="538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 descr="https://pnz.mir-kvestov.ru/uploads/quests/11672/original/kviz_pliz_kviz_pliz_photo1.jpg?155481278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5107" y="3429297"/>
            <a:ext cx="4187004" cy="307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9"/>
          <p:cNvSpPr/>
          <p:nvPr/>
        </p:nvSpPr>
        <p:spPr>
          <a:xfrm rot="5400000">
            <a:off x="4035367" y="1265794"/>
            <a:ext cx="485551" cy="403931"/>
          </a:xfrm>
          <a:prstGeom prst="rightArrow">
            <a:avLst/>
          </a:prstGeom>
          <a:solidFill>
            <a:srgbClr val="918655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262788" y="1246837"/>
            <a:ext cx="485551" cy="403931"/>
          </a:xfrm>
          <a:prstGeom prst="rightArrow">
            <a:avLst/>
          </a:prstGeom>
          <a:solidFill>
            <a:srgbClr val="918655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50708" y="466254"/>
            <a:ext cx="3910867" cy="2159538"/>
          </a:xfrm>
          <a:prstGeom prst="roundRect">
            <a:avLst/>
          </a:prstGeom>
          <a:solidFill>
            <a:srgbClr val="54A021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КВИЗ-ИГРА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926874" y="2690567"/>
            <a:ext cx="558082" cy="595348"/>
          </a:xfrm>
          <a:prstGeom prst="downArrow">
            <a:avLst/>
          </a:prstGeom>
          <a:solidFill>
            <a:srgbClr val="918655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735744978"/>
              </p:ext>
            </p:extLst>
          </p:nvPr>
        </p:nvGraphicFramePr>
        <p:xfrm>
          <a:off x="5375305" y="1901369"/>
          <a:ext cx="6743187" cy="13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3136296"/>
              </p:ext>
            </p:extLst>
          </p:nvPr>
        </p:nvGraphicFramePr>
        <p:xfrm>
          <a:off x="5443671" y="317178"/>
          <a:ext cx="6548708" cy="143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71" y="3615829"/>
            <a:ext cx="4381500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450969964"/>
              </p:ext>
            </p:extLst>
          </p:nvPr>
        </p:nvGraphicFramePr>
        <p:xfrm>
          <a:off x="-630643" y="3221723"/>
          <a:ext cx="6727171" cy="359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0" name="Стрелка вправо 29"/>
          <p:cNvSpPr/>
          <p:nvPr/>
        </p:nvSpPr>
        <p:spPr>
          <a:xfrm>
            <a:off x="4396277" y="687911"/>
            <a:ext cx="884214" cy="749127"/>
          </a:xfrm>
          <a:prstGeom prst="rightArrow">
            <a:avLst/>
          </a:prstGeom>
          <a:solidFill>
            <a:srgbClr val="918655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412283" y="1963609"/>
            <a:ext cx="884214" cy="749127"/>
          </a:xfrm>
          <a:prstGeom prst="rightArrow">
            <a:avLst/>
          </a:prstGeom>
          <a:solidFill>
            <a:srgbClr val="918655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102951" y="238908"/>
            <a:ext cx="9987154" cy="2059911"/>
          </a:xfrm>
          <a:prstGeom prst="roundRect">
            <a:avLst/>
          </a:prstGeom>
          <a:solidFill>
            <a:srgbClr val="54A021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</a:p>
          <a:p>
            <a:pPr lvl="0" algn="ctr" defTabSz="457200"/>
            <a:r>
              <a:rPr lang="ru-RU" sz="3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социальному сопровождению граждан, заключивших социальный контракт»</a:t>
            </a: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8942340" y="2559275"/>
            <a:ext cx="940437" cy="672368"/>
          </a:xfrm>
          <a:prstGeom prst="rightArrow">
            <a:avLst/>
          </a:prstGeom>
          <a:solidFill>
            <a:srgbClr val="918655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598562" y="2513485"/>
            <a:ext cx="932211" cy="672368"/>
          </a:xfrm>
          <a:prstGeom prst="rightArrow">
            <a:avLst/>
          </a:prstGeom>
          <a:solidFill>
            <a:srgbClr val="918655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994896" y="2512696"/>
            <a:ext cx="933783" cy="672368"/>
          </a:xfrm>
          <a:prstGeom prst="rightArrow">
            <a:avLst/>
          </a:prstGeom>
          <a:solidFill>
            <a:srgbClr val="918655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1193295" y="3581592"/>
            <a:ext cx="2509879" cy="518797"/>
          </a:xfrm>
          <a:prstGeom prst="flowChartPreparation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</a:p>
        </p:txBody>
      </p:sp>
      <p:sp>
        <p:nvSpPr>
          <p:cNvPr id="15" name="Блок-схема: подготовка 14"/>
          <p:cNvSpPr/>
          <p:nvPr/>
        </p:nvSpPr>
        <p:spPr>
          <a:xfrm>
            <a:off x="4897526" y="3581592"/>
            <a:ext cx="2395890" cy="494133"/>
          </a:xfrm>
          <a:prstGeom prst="flowChartPreparation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8385435" y="3623024"/>
            <a:ext cx="2485816" cy="502263"/>
          </a:xfrm>
          <a:prstGeom prst="flowChartPreparation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951" y="4432537"/>
            <a:ext cx="2640948" cy="923330"/>
          </a:xfrm>
          <a:prstGeom prst="rect">
            <a:avLst/>
          </a:prstGeom>
          <a:ln w="28575">
            <a:solidFill>
              <a:srgbClr val="5D4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D4F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 ПЛОЩАДКА </a:t>
            </a:r>
          </a:p>
          <a:p>
            <a:pPr algn="ctr"/>
            <a:r>
              <a:rPr lang="ru-RU" b="1" dirty="0" smtClean="0">
                <a:solidFill>
                  <a:srgbClr val="5D4F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ОЧНОМ ФОРМАТЕ</a:t>
            </a:r>
            <a:endParaRPr lang="ru-RU" b="1" dirty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8733" y="4432537"/>
            <a:ext cx="2691925" cy="1200329"/>
          </a:xfrm>
          <a:prstGeom prst="rect">
            <a:avLst/>
          </a:prstGeom>
          <a:ln w="28575">
            <a:solidFill>
              <a:srgbClr val="5D4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D4F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ИНФОРМАЦИОННО-ДИСКУССИОННАЯ </a:t>
            </a:r>
          </a:p>
          <a:p>
            <a:pPr algn="ctr"/>
            <a:r>
              <a:rPr lang="ru-RU" b="1" dirty="0" smtClean="0">
                <a:solidFill>
                  <a:srgbClr val="5D4F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</a:p>
          <a:p>
            <a:pPr algn="ctr"/>
            <a:r>
              <a:rPr lang="ru-RU" b="1" dirty="0" smtClean="0">
                <a:solidFill>
                  <a:srgbClr val="5D4F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ОНЛАЙН-РЕЖИМЕ</a:t>
            </a:r>
            <a:endParaRPr lang="ru-RU" b="1" dirty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85435" y="4432537"/>
            <a:ext cx="2485816" cy="1200329"/>
          </a:xfrm>
          <a:prstGeom prst="rect">
            <a:avLst/>
          </a:prstGeom>
          <a:ln w="28575">
            <a:solidFill>
              <a:srgbClr val="5D4F3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D4F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СЕМИНАР </a:t>
            </a:r>
          </a:p>
          <a:p>
            <a:pPr algn="ctr"/>
            <a:r>
              <a:rPr lang="ru-RU" b="1" dirty="0" smtClean="0">
                <a:solidFill>
                  <a:srgbClr val="5D4F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ЗАОЧНОМ ФОРМАТЕ </a:t>
            </a:r>
            <a:endParaRPr lang="ru-RU" b="1" dirty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58" y="5331"/>
            <a:ext cx="12193057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102951" y="238909"/>
            <a:ext cx="9987154" cy="858372"/>
          </a:xfrm>
          <a:prstGeom prst="roundRect">
            <a:avLst/>
          </a:prstGeom>
          <a:solidFill>
            <a:srgbClr val="54A021">
              <a:lumMod val="75000"/>
            </a:srgbClr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 defTabSz="457200">
              <a:defRPr/>
            </a:pPr>
            <a:r>
              <a:rPr lang="ru-RU" sz="24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ЭФФЕКТИВНОСТИ РЕАЛИЗАЦИИ СОЦИАЛЬНЫХ КОНТРАКТОВ ЗА 9 МЕСЯЦЕВ 2021 ГОДА</a:t>
            </a:r>
            <a:endParaRPr lang="ru-RU" sz="24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30985"/>
              </p:ext>
            </p:extLst>
          </p:nvPr>
        </p:nvGraphicFramePr>
        <p:xfrm>
          <a:off x="840084" y="1223306"/>
          <a:ext cx="10449171" cy="5514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615">
                  <a:extLst>
                    <a:ext uri="{9D8B030D-6E8A-4147-A177-3AD203B41FA5}">
                      <a16:colId xmlns:a16="http://schemas.microsoft.com/office/drawing/2014/main" val="1969832753"/>
                    </a:ext>
                  </a:extLst>
                </a:gridCol>
                <a:gridCol w="6192102">
                  <a:extLst>
                    <a:ext uri="{9D8B030D-6E8A-4147-A177-3AD203B41FA5}">
                      <a16:colId xmlns:a16="http://schemas.microsoft.com/office/drawing/2014/main" val="49930153"/>
                    </a:ext>
                  </a:extLst>
                </a:gridCol>
                <a:gridCol w="2026184">
                  <a:extLst>
                    <a:ext uri="{9D8B030D-6E8A-4147-A177-3AD203B41FA5}">
                      <a16:colId xmlns:a16="http://schemas.microsoft.com/office/drawing/2014/main" val="560190850"/>
                    </a:ext>
                  </a:extLst>
                </a:gridCol>
                <a:gridCol w="1574270">
                  <a:extLst>
                    <a:ext uri="{9D8B030D-6E8A-4147-A177-3AD203B41FA5}">
                      <a16:colId xmlns:a16="http://schemas.microsoft.com/office/drawing/2014/main" val="3067530149"/>
                    </a:ext>
                  </a:extLst>
                </a:gridCol>
              </a:tblGrid>
              <a:tr h="4464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(чел.)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1129004676"/>
                  </a:ext>
                </a:extLst>
              </a:tr>
              <a:tr h="2574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граждан, заключивших социальный контракт 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12991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1931335226"/>
                  </a:ext>
                </a:extLst>
              </a:tr>
              <a:tr h="3025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граждан, заключивших социальный контракт, срок действия которого завершен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6639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4196505245"/>
                  </a:ext>
                </a:extLst>
              </a:tr>
              <a:tr h="3025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социальной адаптации граждан повысился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5 293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2851736826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социальной адаптации </a:t>
                      </a:r>
                      <a:r>
                        <a:rPr lang="ru-RU" sz="18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граждан </a:t>
                      </a: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изменился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4157638035"/>
                  </a:ext>
                </a:extLst>
              </a:tr>
              <a:tr h="2069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трудоустроенных граждан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408</a:t>
                      </a: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35,3</a:t>
                      </a: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3354299614"/>
                  </a:ext>
                </a:extLst>
              </a:tr>
              <a:tr h="206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среднедушевого дохода граждан повысился</a:t>
                      </a:r>
                      <a:endParaRPr lang="ru-RU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5007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2471071451"/>
                  </a:ext>
                </a:extLst>
              </a:tr>
              <a:tr h="222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среднедушевого дохода граждан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изменился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1 632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397722727"/>
                  </a:ext>
                </a:extLst>
              </a:tr>
              <a:tr h="20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трудового потенциала граждан повысился</a:t>
                      </a:r>
                      <a:endParaRPr lang="ru-RU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566178575"/>
                  </a:ext>
                </a:extLst>
              </a:tr>
              <a:tr h="195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трудового потенциала граждан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изменился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3100173606"/>
                  </a:ext>
                </a:extLst>
              </a:tr>
              <a:tr h="201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граждан, у которых увеличились поступления из личного подсобного хозяйства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4153465626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финансовой грамотности граждан повысился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1 596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701421933"/>
                  </a:ext>
                </a:extLst>
              </a:tr>
              <a:tr h="262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финансовой грамотности граждан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изменился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1171157417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мотивации граждан при выходе из ТЖС повысился</a:t>
                      </a:r>
                      <a:endParaRPr lang="ru-RU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3 914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53366184"/>
                  </a:ext>
                </a:extLst>
              </a:tr>
              <a:tr h="273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мотивации граждан при выходе из ТЖС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изменился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521866392"/>
                  </a:ext>
                </a:extLst>
              </a:tr>
              <a:tr h="273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граждан, преодолевших трудную жизненную ситуацию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5303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:a16="http://schemas.microsoft.com/office/drawing/2014/main" val="214738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4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349602" y="322131"/>
            <a:ext cx="9588333" cy="1008779"/>
          </a:xfrm>
          <a:prstGeom prst="roundRect">
            <a:avLst/>
          </a:prstGeom>
          <a:solidFill>
            <a:srgbClr val="7B6951"/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ОБРАЩЕНИЙ ГРАЖДАН, ЗАКЛЮЧИВШИХ СОЦИАЛЬНЫЙ КОНТРАКТ, ПО ВИДАМ МЕРОПРИЯТИЙ</a:t>
            </a:r>
            <a:endParaRPr lang="ru-RU" sz="24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3914539"/>
              </p:ext>
            </p:extLst>
          </p:nvPr>
        </p:nvGraphicFramePr>
        <p:xfrm>
          <a:off x="5275414" y="1653635"/>
          <a:ext cx="6916586" cy="480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12003350"/>
              </p:ext>
            </p:extLst>
          </p:nvPr>
        </p:nvGraphicFramePr>
        <p:xfrm>
          <a:off x="-772818" y="1653635"/>
          <a:ext cx="6916586" cy="480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67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44" y="0"/>
            <a:ext cx="12193057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959040" y="155311"/>
            <a:ext cx="8082271" cy="989078"/>
          </a:xfrm>
          <a:prstGeom prst="roundRect">
            <a:avLst/>
          </a:prstGeom>
          <a:solidFill>
            <a:srgbClr val="235B26"/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ОБРАЩЕНИЯ ЗА ГСП ПО ИНЫМ МЕРОПРИЯТИЯМ</a:t>
            </a:r>
            <a:endParaRPr lang="ru-RU" sz="3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32451970"/>
              </p:ext>
            </p:extLst>
          </p:nvPr>
        </p:nvGraphicFramePr>
        <p:xfrm>
          <a:off x="2959040" y="1299700"/>
          <a:ext cx="84709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02686" y="4713707"/>
            <a:ext cx="5518754" cy="832909"/>
            <a:chOff x="3048628" y="2076536"/>
            <a:chExt cx="5161261" cy="832909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5171860" y="-46695"/>
              <a:ext cx="832908" cy="507937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3048628" y="2076536"/>
              <a:ext cx="5161261" cy="832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Инвалидность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хронические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заболевания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02686" y="5780011"/>
            <a:ext cx="5466502" cy="832908"/>
            <a:chOff x="3050859" y="-89304"/>
            <a:chExt cx="7998072" cy="832908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5400000">
              <a:off x="6636365" y="-3668963"/>
              <a:ext cx="832908" cy="7992225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3050859" y="-21484"/>
              <a:ext cx="5414250" cy="75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Уход 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тяжелобольными родственниками, детьми-инвалидами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8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3" y="-76974"/>
            <a:ext cx="12193057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709158" y="128559"/>
            <a:ext cx="9143318" cy="1412665"/>
          </a:xfrm>
          <a:prstGeom prst="roundRect">
            <a:avLst/>
          </a:prstGeom>
          <a:solidFill>
            <a:srgbClr val="7B6951"/>
          </a:solidFill>
          <a:ln w="1905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РЕСУРСНОГО ЦЕНТРА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«ЮГОРСКИЙ КОМПЛЕКСНЫЙ ЦЕНТР СОЦИАЛЬНОГО ОБСЛУЖИВАНИЯ НАСЕЛЕНИЯ» НА 2022 ГОД</a:t>
            </a:r>
            <a:endParaRPr lang="ru-RU" sz="23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97" y="1676535"/>
            <a:ext cx="2888355" cy="10618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передового инновационного опыта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37570" y="1707493"/>
            <a:ext cx="2743842" cy="1200329"/>
          </a:xfrm>
          <a:prstGeom prst="rect">
            <a:avLst/>
          </a:prstGeom>
          <a:solidFill>
            <a:srgbClr val="5D4F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системы социального сопровождения граждан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96212" y="1692581"/>
            <a:ext cx="3036569" cy="12003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мотивационного инструментария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9641" y="3203520"/>
            <a:ext cx="2805381" cy="1601020"/>
          </a:xfrm>
          <a:prstGeom prst="roundRect">
            <a:avLst/>
          </a:prstGeom>
          <a:solidFill>
            <a:srgbClr val="A6794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карт, памяток для специалистов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3335018" y="2824600"/>
            <a:ext cx="506192" cy="549253"/>
          </a:xfrm>
          <a:prstGeom prst="rightArrow">
            <a:avLst/>
          </a:prstGeom>
          <a:solidFill>
            <a:srgbClr val="7B695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0817" y="3252409"/>
            <a:ext cx="3031857" cy="148339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видеороликов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возможностях нового подхода к ГСП с участием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6318098" y="2835240"/>
            <a:ext cx="538385" cy="560165"/>
          </a:xfrm>
          <a:prstGeom prst="rightArrow">
            <a:avLst>
              <a:gd name="adj1" fmla="val 50000"/>
              <a:gd name="adj2" fmla="val 48413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3125" y="2846130"/>
            <a:ext cx="284255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соглашений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363793" y="2580490"/>
            <a:ext cx="469479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0651" y="3904263"/>
            <a:ext cx="2793043" cy="12416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дискуссионных площадок, семинаров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3124" y="5228053"/>
            <a:ext cx="2790570" cy="14968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специалистов учреждений </a:t>
            </a: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стажировочной площадки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13487" y="4976169"/>
            <a:ext cx="2797079" cy="1292510"/>
          </a:xfrm>
          <a:prstGeom prst="roundRect">
            <a:avLst/>
          </a:prstGeom>
          <a:solidFill>
            <a:srgbClr val="A6794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алгоритмов межведомственного взаимодействия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49059" y="4940572"/>
            <a:ext cx="3024933" cy="131213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мотивационного инструментария 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Квиз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358396" y="1692581"/>
            <a:ext cx="2673029" cy="1200329"/>
          </a:xfrm>
          <a:prstGeom prst="rect">
            <a:avLst/>
          </a:prstGeom>
          <a:solidFill>
            <a:srgbClr val="235B2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достижением показателей эффективности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530465" y="3252410"/>
            <a:ext cx="2544484" cy="14833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ежемесячный мониторинг квот 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 социального контракта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95272" y="4864754"/>
            <a:ext cx="2476188" cy="13879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системы обратной связи по результатам мониторинга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9546046" y="2875268"/>
            <a:ext cx="469479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58" y="5331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193" y="2603631"/>
            <a:ext cx="8166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5D4F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dirty="0">
              <a:solidFill>
                <a:srgbClr val="5D4F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75873" y="171008"/>
            <a:ext cx="9582745" cy="2194177"/>
          </a:xfrm>
          <a:prstGeom prst="roundRect">
            <a:avLst/>
          </a:prstGeom>
          <a:solidFill>
            <a:srgbClr val="7B695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 ПЛАНА МЕРОПРИЯТИЙ («ДОРОЖНАЯ КАРТА») </a:t>
            </a:r>
          </a:p>
          <a:p>
            <a:pPr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ЦЕНТРА В 2021 ГОДУ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743803" y="2603393"/>
            <a:ext cx="602200" cy="524813"/>
          </a:xfrm>
          <a:prstGeom prst="downArrow">
            <a:avLst/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734228" y="2603393"/>
            <a:ext cx="648573" cy="524813"/>
          </a:xfrm>
          <a:prstGeom prst="downArrow">
            <a:avLst/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955989" y="2690785"/>
            <a:ext cx="2115088" cy="33906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законодательной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5036121" y="2580630"/>
            <a:ext cx="2116909" cy="36091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«Информационно-методическая деятельность»</a:t>
            </a: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9155034" y="2703677"/>
            <a:ext cx="2136449" cy="33435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B695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«Практико-ориентированная инновационная деятельность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9771026" y="2603393"/>
            <a:ext cx="576452" cy="524813"/>
          </a:xfrm>
          <a:prstGeom prst="downArrow">
            <a:avLst/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77" y="-120191"/>
            <a:ext cx="12193057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78506" y="273825"/>
            <a:ext cx="8870658" cy="978667"/>
          </a:xfrm>
          <a:prstGeom prst="roundRect">
            <a:avLst/>
          </a:prstGeom>
          <a:solidFill>
            <a:srgbClr val="456A2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СОВЕРШЕНСТВОВАНИЮ НОРМАТИВНОЙ БАЗЫ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71148121"/>
              </p:ext>
            </p:extLst>
          </p:nvPr>
        </p:nvGraphicFramePr>
        <p:xfrm>
          <a:off x="1160776" y="1238068"/>
          <a:ext cx="6734429" cy="452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6261" y="1390465"/>
            <a:ext cx="2184430" cy="129266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sz="1300" dirty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Депсоцразвития Югры от 21.08.2019 №768-р «Об утверждении рекомендуемых типовых программ социального обслуживания</a:t>
            </a:r>
            <a:r>
              <a:rPr lang="ru-RU" sz="1300" dirty="0" smtClean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300" dirty="0">
              <a:solidFill>
                <a:srgbClr val="1F5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677218" y="2255155"/>
            <a:ext cx="514172" cy="38669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82967" y="3810260"/>
            <a:ext cx="527361" cy="38669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387744" y="2683127"/>
            <a:ext cx="2521475" cy="909332"/>
          </a:xfrm>
          <a:prstGeom prst="roundRect">
            <a:avLst/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541" y="1503973"/>
            <a:ext cx="531075" cy="43041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7B695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документ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6261" y="2812343"/>
            <a:ext cx="2184430" cy="369331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sz="1300" dirty="0" smtClean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ХМАО -</a:t>
            </a:r>
            <a:r>
              <a:rPr lang="ru-RU" sz="1300" dirty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 от 06.03.2008 </a:t>
            </a:r>
            <a:endParaRPr lang="ru-RU" sz="1300" dirty="0" smtClean="0">
              <a:solidFill>
                <a:srgbClr val="1F5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№49-п </a:t>
            </a:r>
            <a:r>
              <a:rPr lang="ru-RU" sz="1300" dirty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реализации закона Ханты-Мансийского автономного </a:t>
            </a:r>
            <a:r>
              <a:rPr lang="ru-RU" sz="1300" dirty="0" smtClean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-</a:t>
            </a:r>
            <a:r>
              <a:rPr lang="ru-RU" sz="1300" dirty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Югры» от 24.12.2007 </a:t>
            </a:r>
            <a:endParaRPr lang="ru-RU" sz="1300" dirty="0" smtClean="0">
              <a:solidFill>
                <a:srgbClr val="1F5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№197-оз </a:t>
            </a:r>
            <a:r>
              <a:rPr lang="ru-RU" sz="1300" dirty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социальной помощи и дополнительных мерах социальной помощи населению Ханты-Мансийского автономного </a:t>
            </a:r>
            <a:r>
              <a:rPr lang="ru-RU" sz="1300" dirty="0" smtClean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- Югры</a:t>
            </a:r>
            <a:r>
              <a:rPr lang="ru-RU" sz="1300" dirty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 изменениями от 20.03.2021 </a:t>
            </a:r>
            <a:r>
              <a:rPr lang="ru-RU" sz="1300" dirty="0" smtClean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№81-п, </a:t>
            </a:r>
            <a:r>
              <a:rPr lang="ru-RU" sz="1300" dirty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</a:t>
            </a:r>
            <a:endParaRPr lang="ru-RU" sz="1300" dirty="0" smtClean="0">
              <a:solidFill>
                <a:srgbClr val="1F5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300" dirty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02.07.2021 </a:t>
            </a:r>
            <a:r>
              <a:rPr lang="ru-RU" sz="1300" dirty="0" smtClean="0">
                <a:solidFill>
                  <a:srgbClr val="1F57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№242-п)</a:t>
            </a:r>
            <a:endParaRPr lang="ru-RU" sz="1300" dirty="0">
              <a:solidFill>
                <a:srgbClr val="1F57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387744" y="1512557"/>
            <a:ext cx="2378888" cy="874249"/>
          </a:xfrm>
          <a:prstGeom prst="roundRect">
            <a:avLst/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РАБОТЫ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29275" y="3914537"/>
            <a:ext cx="2438412" cy="847891"/>
          </a:xfrm>
          <a:prstGeom prst="roundRect">
            <a:avLst/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ПОДСОБНОЕ ХОЗЯЙСТВО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501691" y="5033682"/>
            <a:ext cx="2293580" cy="729511"/>
          </a:xfrm>
          <a:prstGeom prst="roundRect">
            <a:avLst/>
          </a:prstGeom>
          <a:solidFill>
            <a:srgbClr val="7B6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МЕРОПРИЯТИЯ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8611662" y="4166946"/>
            <a:ext cx="751774" cy="297977"/>
          </a:xfrm>
          <a:prstGeom prst="leftRightArrow">
            <a:avLst/>
          </a:prstGeom>
          <a:solidFill>
            <a:srgbClr val="7B695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лево/вправо 31"/>
          <p:cNvSpPr/>
          <p:nvPr/>
        </p:nvSpPr>
        <p:spPr>
          <a:xfrm>
            <a:off x="8638986" y="3056806"/>
            <a:ext cx="724450" cy="252300"/>
          </a:xfrm>
          <a:prstGeom prst="leftRightArrow">
            <a:avLst/>
          </a:prstGeom>
          <a:solidFill>
            <a:srgbClr val="7B695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>
            <a:off x="8626452" y="1832557"/>
            <a:ext cx="736984" cy="297977"/>
          </a:xfrm>
          <a:prstGeom prst="leftRightArrow">
            <a:avLst/>
          </a:prstGeom>
          <a:solidFill>
            <a:srgbClr val="7B695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23181" y="1381709"/>
            <a:ext cx="781111" cy="5008908"/>
          </a:xfrm>
          <a:prstGeom prst="rect">
            <a:avLst/>
          </a:prstGeom>
          <a:solidFill>
            <a:srgbClr val="5D4F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wrap="square" rtlCol="0" anchor="ctr"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8643301" y="5341613"/>
            <a:ext cx="720135" cy="297222"/>
          </a:xfrm>
          <a:prstGeom prst="leftRightArrow">
            <a:avLst/>
          </a:prstGeom>
          <a:solidFill>
            <a:srgbClr val="7B695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605764" y="4913805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7342678" y="1521151"/>
            <a:ext cx="567733" cy="490243"/>
          </a:xfrm>
          <a:prstGeom prst="downArrow">
            <a:avLst/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96551" y="223344"/>
            <a:ext cx="6064317" cy="1253535"/>
          </a:xfrm>
          <a:prstGeom prst="roundRect">
            <a:avLst/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ПРОШЕДШИЕ ЭКСПЕРТНУЮ ОЦЕНКУ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РЕЦЕНЗИРОВАНИЕ В БУ «РЕСУРСНЫЙ ЦЕНТР РАЗВИТИЯ СОЦИАЛЬНОГО ОБСЛУЖИВАНИЯ»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320529" y="1521151"/>
            <a:ext cx="563333" cy="490243"/>
          </a:xfrm>
          <a:prstGeom prst="downArrow">
            <a:avLst/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9644561" y="714107"/>
            <a:ext cx="813817" cy="1780760"/>
          </a:xfrm>
          <a:prstGeom prst="bentArrow">
            <a:avLst/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16200000" flipH="1">
            <a:off x="1801196" y="916262"/>
            <a:ext cx="866364" cy="13239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4871"/>
            </a:avLst>
          </a:prstGeom>
          <a:solidFill>
            <a:srgbClr val="7B69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9245888" y="2011240"/>
            <a:ext cx="2588491" cy="1512606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или семьи по социальным «этажам»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6298719" y="2011240"/>
            <a:ext cx="2588491" cy="1512606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социального окружения гражданина с целью оказания всесторонней помощи и поддержки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3216580" y="2055666"/>
            <a:ext cx="2738733" cy="1599917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опыта выхода из трудной жизненной ситуации гражданами со схожими ситуациями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229524" y="2067369"/>
            <a:ext cx="2588491" cy="1512606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способностей, стремлений, установок, способствующих самопомощи и выходу из кризиса 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308006" y="3912213"/>
            <a:ext cx="2628403" cy="1802705"/>
          </a:xfrm>
          <a:prstGeom prst="rect">
            <a:avLst/>
          </a:prstGeom>
          <a:solidFill>
            <a:srgbClr val="1F57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- РАВНОМУ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3314178" y="3912209"/>
            <a:ext cx="2598160" cy="1802705"/>
          </a:xfrm>
          <a:prstGeom prst="rect">
            <a:avLst/>
          </a:prstGeom>
          <a:solidFill>
            <a:srgbClr val="1F57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ВНУТРЕННИХ РЕСУРСОВ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6290106" y="3912210"/>
            <a:ext cx="2651220" cy="1802705"/>
          </a:xfrm>
          <a:prstGeom prst="rect">
            <a:avLst/>
          </a:prstGeom>
          <a:solidFill>
            <a:srgbClr val="1F57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АГЕНТ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9256144" y="3912211"/>
            <a:ext cx="2711461" cy="1802705"/>
          </a:xfrm>
          <a:prstGeom prst="rect">
            <a:avLst/>
          </a:prstGeom>
          <a:solidFill>
            <a:srgbClr val="1F57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ЛИФТ</a:t>
            </a:r>
          </a:p>
        </p:txBody>
      </p:sp>
    </p:spTree>
    <p:extLst>
      <p:ext uri="{BB962C8B-B14F-4D97-AF65-F5344CB8AC3E}">
        <p14:creationId xmlns:p14="http://schemas.microsoft.com/office/powerpoint/2010/main" val="937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59352" y="1232642"/>
            <a:ext cx="3664626" cy="4098859"/>
          </a:xfrm>
          <a:prstGeom prst="roundRect">
            <a:avLst/>
          </a:prstGeom>
          <a:solidFill>
            <a:srgbClr val="5D4F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СОПРОВОЖДЕНИЮ ГРАЖДАН, ЗАКЛЮЧИВШИХ СОЦИАЛЬНЫЙ КОНТРАКТ И РЕАЛИЗУЮЩИХ ПРОГРАММУ СОЦИАЛЬНОЙ АДАПТАЦИИ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6191155"/>
              </p:ext>
            </p:extLst>
          </p:nvPr>
        </p:nvGraphicFramePr>
        <p:xfrm>
          <a:off x="4767359" y="346509"/>
          <a:ext cx="7216093" cy="600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Левая фигурная скобка 7"/>
          <p:cNvSpPr/>
          <p:nvPr/>
        </p:nvSpPr>
        <p:spPr>
          <a:xfrm>
            <a:off x="4082176" y="1030254"/>
            <a:ext cx="536866" cy="4503634"/>
          </a:xfrm>
          <a:prstGeom prst="leftBrace">
            <a:avLst/>
          </a:prstGeom>
          <a:ln w="38100">
            <a:solidFill>
              <a:srgbClr val="7B6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947682" y="131167"/>
            <a:ext cx="6205793" cy="622370"/>
          </a:xfrm>
          <a:prstGeom prst="roundRect">
            <a:avLst/>
          </a:prstGeom>
          <a:solidFill>
            <a:srgbClr val="5D4F3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841" y="853507"/>
            <a:ext cx="3049609" cy="1077218"/>
          </a:xfrm>
          <a:prstGeom prst="rect">
            <a:avLst/>
          </a:prstGeom>
          <a:solidFill>
            <a:srgbClr val="1F5734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«ГОРЯЧЕЙ ЛИНИИ»,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714 звонков по вопросам: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2386" y="2319856"/>
            <a:ext cx="2633980" cy="43476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социальных контрактов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документы, подтверждающие выполнение программы социальной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оказанию социальной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при разработке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9499" y="918791"/>
            <a:ext cx="2763081" cy="830997"/>
          </a:xfrm>
          <a:prstGeom prst="rect">
            <a:avLst/>
          </a:prstGeom>
          <a:solidFill>
            <a:srgbClr val="1F5734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консультаций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95033" y="927587"/>
            <a:ext cx="2562597" cy="1815882"/>
          </a:xfrm>
          <a:prstGeom prst="rect">
            <a:avLst/>
          </a:prstGeom>
          <a:solidFill>
            <a:srgbClr val="1F5734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«СОПРОВОЖДЕНИЕ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КОНТРАКТОВ» (мобильное приложение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участников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536181" y="2998443"/>
            <a:ext cx="2480299" cy="15200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социальных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7565" y="923527"/>
            <a:ext cx="2617236" cy="1077218"/>
          </a:xfrm>
          <a:prstGeom prst="rect">
            <a:avLst/>
          </a:prstGeom>
          <a:solidFill>
            <a:srgbClr val="1F5734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УЧЕБЫ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реализации технологий) 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37166" y="2300516"/>
            <a:ext cx="2515681" cy="27183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«Социальный агент»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«Социальный лифт»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«Равный – Равному»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«Поиск внутренних ресурсов»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39" y="1838313"/>
            <a:ext cx="822098" cy="64123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540895" y="2304402"/>
            <a:ext cx="2639303" cy="40336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граждан, заключивших социальный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социальной адаптации по видам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бизнес-плана, рубрика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«Поиск внутренних ресурсов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технологии «Равный – Равному»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197" y="1768121"/>
            <a:ext cx="748379" cy="5837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20" y="1868127"/>
            <a:ext cx="752186" cy="5867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273" y="2637667"/>
            <a:ext cx="804166" cy="62724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81" y="5149045"/>
            <a:ext cx="5623133" cy="1509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6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87020" y="2905944"/>
            <a:ext cx="2876907" cy="2943080"/>
          </a:xfrm>
          <a:prstGeom prst="roundRect">
            <a:avLst/>
          </a:prstGeom>
          <a:solidFill>
            <a:srgbClr val="235B2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 «Югорский комплексный центр социального обслуживания населения»)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9083" y="2362829"/>
            <a:ext cx="3138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по направлению социального сопровождения социальных контрактов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руководства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применения в работе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16200000">
            <a:off x="4777227" y="-939458"/>
            <a:ext cx="1240417" cy="5707056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1F5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080397" y="5120467"/>
            <a:ext cx="2376276" cy="1042"/>
          </a:xfrm>
          <a:prstGeom prst="line">
            <a:avLst/>
          </a:prstGeom>
          <a:ln w="76200">
            <a:solidFill>
              <a:srgbClr val="235B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723" y="19173"/>
            <a:ext cx="3304318" cy="2603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885" y="4840049"/>
            <a:ext cx="2688569" cy="201795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43283" y="208231"/>
            <a:ext cx="7708307" cy="896572"/>
          </a:xfrm>
          <a:prstGeom prst="roundRect">
            <a:avLst/>
          </a:prstGeom>
          <a:solidFill>
            <a:srgbClr val="5D4F3D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ИНФОРМАЦИОННО-РАЗЪЯСНИТЕЛЬНАЯ РАБОТА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СОПРОВОЖДЕНИЮ СОЦИАЛЬНЫХ КОНТРАКТОВ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3264" y="2422422"/>
            <a:ext cx="1947813" cy="260019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885897" y="2905945"/>
            <a:ext cx="2828220" cy="28598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СОЦИАЛЬНОГО ОБСЛУЖИВАНИЯ ХАНТЫ-МАНСИЙСКОГО АВТОНОМНОГО ОКРУГА - ЮГРЫ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472722" y="165339"/>
            <a:ext cx="7598712" cy="8168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1909081"/>
              </p:ext>
            </p:extLst>
          </p:nvPr>
        </p:nvGraphicFramePr>
        <p:xfrm>
          <a:off x="225081" y="1155533"/>
          <a:ext cx="7045107" cy="3045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2" t="14863" r="23863" b="12298"/>
          <a:stretch/>
        </p:blipFill>
        <p:spPr>
          <a:xfrm>
            <a:off x="317810" y="3949256"/>
            <a:ext cx="3405590" cy="2726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29532" r="24128" b="5047"/>
          <a:stretch/>
        </p:blipFill>
        <p:spPr>
          <a:xfrm>
            <a:off x="3824194" y="3937635"/>
            <a:ext cx="3671604" cy="2651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30095" r="24410" b="5669"/>
          <a:stretch/>
        </p:blipFill>
        <p:spPr>
          <a:xfrm>
            <a:off x="7450703" y="1386598"/>
            <a:ext cx="4561310" cy="334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6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436081" y="146883"/>
            <a:ext cx="7012435" cy="7695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ПРАКТИКО-ОРИЕНТИРОВОЧНАЯ ИННОВАЦИОННАЯ ДЕЯТЕЛЬНОСТЬ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20857"/>
          <a:stretch/>
        </p:blipFill>
        <p:spPr>
          <a:xfrm>
            <a:off x="384452" y="146883"/>
            <a:ext cx="1862066" cy="3487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6" t="50574" r="15080" b="13580"/>
          <a:stretch/>
        </p:blipFill>
        <p:spPr>
          <a:xfrm>
            <a:off x="261375" y="3790519"/>
            <a:ext cx="2845631" cy="2439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18847" r="12204"/>
          <a:stretch/>
        </p:blipFill>
        <p:spPr>
          <a:xfrm>
            <a:off x="2601783" y="1199669"/>
            <a:ext cx="6922897" cy="3164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160234" y="4644013"/>
            <a:ext cx="5481032" cy="1934208"/>
          </a:xfrm>
          <a:prstGeom prst="roundRect">
            <a:avLst/>
          </a:prstGeom>
          <a:solidFill>
            <a:srgbClr val="1F573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площадка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социальные практики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Югры»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семьи и детей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2 специалиста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8" r="6386"/>
          <a:stretch/>
        </p:blipFill>
        <p:spPr>
          <a:xfrm>
            <a:off x="8694495" y="3188393"/>
            <a:ext cx="3308470" cy="2422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1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1090</TotalTime>
  <Words>959</Words>
  <Application>Microsoft Office PowerPoint</Application>
  <PresentationFormat>Широкоэкранный</PresentationFormat>
  <Paragraphs>227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Trebuchet MS</vt:lpstr>
      <vt:lpstr>Тема Office</vt:lpstr>
      <vt:lpstr>Отчёт  о деятельности Ресурсного центра  по направлению «Социальное сопровождение граждан, заключивших социальный контракт  и реализующих программу социальной адаптации» на базе  БУ «Югорской комплексный центр социального обслуживания населения»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ппппппппп</dc:title>
  <dc:creator>Фролова Н.Г.</dc:creator>
  <cp:lastModifiedBy>Фролова Н.Г.</cp:lastModifiedBy>
  <cp:revision>128</cp:revision>
  <cp:lastPrinted>2021-10-18T04:18:09Z</cp:lastPrinted>
  <dcterms:created xsi:type="dcterms:W3CDTF">2021-10-13T09:38:53Z</dcterms:created>
  <dcterms:modified xsi:type="dcterms:W3CDTF">2021-10-21T07:23:18Z</dcterms:modified>
</cp:coreProperties>
</file>