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8" r:id="rId2"/>
    <p:sldId id="270" r:id="rId3"/>
    <p:sldId id="282" r:id="rId4"/>
    <p:sldId id="283" r:id="rId5"/>
    <p:sldId id="285" r:id="rId6"/>
    <p:sldId id="292" r:id="rId7"/>
    <p:sldId id="284" r:id="rId8"/>
    <p:sldId id="287" r:id="rId9"/>
    <p:sldId id="286" r:id="rId10"/>
    <p:sldId id="288" r:id="rId11"/>
    <p:sldId id="289" r:id="rId12"/>
    <p:sldId id="290" r:id="rId13"/>
    <p:sldId id="291" r:id="rId14"/>
    <p:sldId id="293" r:id="rId15"/>
    <p:sldId id="28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764" autoAdjust="0"/>
  </p:normalViewPr>
  <p:slideViewPr>
    <p:cSldViewPr>
      <p:cViewPr varScale="1">
        <p:scale>
          <a:sx n="67" d="100"/>
          <a:sy n="67" d="100"/>
        </p:scale>
        <p:origin x="145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4D32B-F20B-4DBC-A39D-05D768DB3F3B}" type="datetimeFigureOut">
              <a:rPr lang="ru-RU" smtClean="0"/>
              <a:t>23.07.2019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FFE9C-5796-4AE9-B9E0-0DA4AAE400F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4D32B-F20B-4DBC-A39D-05D768DB3F3B}" type="datetimeFigureOut">
              <a:rPr lang="ru-RU" smtClean="0"/>
              <a:t>23.07.2019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FFE9C-5796-4AE9-B9E0-0DA4AAE400F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4D32B-F20B-4DBC-A39D-05D768DB3F3B}" type="datetimeFigureOut">
              <a:rPr lang="ru-RU" smtClean="0"/>
              <a:t>23.07.2019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FFE9C-5796-4AE9-B9E0-0DA4AAE400F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4D32B-F20B-4DBC-A39D-05D768DB3F3B}" type="datetimeFigureOut">
              <a:rPr lang="ru-RU" smtClean="0"/>
              <a:t>23.07.2019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FFE9C-5796-4AE9-B9E0-0DA4AAE400F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4D32B-F20B-4DBC-A39D-05D768DB3F3B}" type="datetimeFigureOut">
              <a:rPr lang="ru-RU" smtClean="0"/>
              <a:t>23.07.2019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FFE9C-5796-4AE9-B9E0-0DA4AAE400F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4D32B-F20B-4DBC-A39D-05D768DB3F3B}" type="datetimeFigureOut">
              <a:rPr lang="ru-RU" smtClean="0"/>
              <a:t>23.07.2019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FFE9C-5796-4AE9-B9E0-0DA4AAE400F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4D32B-F20B-4DBC-A39D-05D768DB3F3B}" type="datetimeFigureOut">
              <a:rPr lang="ru-RU" smtClean="0"/>
              <a:t>23.07.2019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FFE9C-5796-4AE9-B9E0-0DA4AAE400F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4D32B-F20B-4DBC-A39D-05D768DB3F3B}" type="datetimeFigureOut">
              <a:rPr lang="ru-RU" smtClean="0"/>
              <a:t>23.07.2019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FFE9C-5796-4AE9-B9E0-0DA4AAE400F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4D32B-F20B-4DBC-A39D-05D768DB3F3B}" type="datetimeFigureOut">
              <a:rPr lang="ru-RU" smtClean="0"/>
              <a:t>23.07.2019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FFE9C-5796-4AE9-B9E0-0DA4AAE400F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4D32B-F20B-4DBC-A39D-05D768DB3F3B}" type="datetimeFigureOut">
              <a:rPr lang="ru-RU" smtClean="0"/>
              <a:t>23.07.2019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FFE9C-5796-4AE9-B9E0-0DA4AAE400F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4D32B-F20B-4DBC-A39D-05D768DB3F3B}" type="datetimeFigureOut">
              <a:rPr lang="ru-RU" smtClean="0"/>
              <a:t>23.07.2019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FFE9C-5796-4AE9-B9E0-0DA4AAE400F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1D4D32B-F20B-4DBC-A39D-05D768DB3F3B}" type="datetimeFigureOut">
              <a:rPr lang="ru-RU" smtClean="0"/>
              <a:t>23.07.2019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EDFFE9C-5796-4AE9-B9E0-0DA4AAE400F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3.png"/><Relationship Id="rId7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4.jpeg"/><Relationship Id="rId9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C:\Users\DauletshinaEM\Downloads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10" y="0"/>
            <a:ext cx="9170986" cy="687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54" y="68060"/>
            <a:ext cx="1844592" cy="19442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29527" y="464203"/>
            <a:ext cx="5966809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бюджетное учреждение 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Ханты-Мансийского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автономного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округа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Югры  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«Югорский комплексный центр социального обслуживания населения»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69558" y="4855141"/>
            <a:ext cx="60641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Даулетшина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Елена Михайловна, 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специалист по социальной работе 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социально-реабилитационного отделения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для граждан пожилого возраста и инвалидов</a:t>
            </a:r>
            <a:endParaRPr lang="ru-RU" sz="2000" dirty="0"/>
          </a:p>
        </p:txBody>
      </p:sp>
      <p:pic>
        <p:nvPicPr>
          <p:cNvPr id="4101" name="Picture 5" descr="C:\Users\DauletshinaEM\Downloads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489" y="343387"/>
            <a:ext cx="1740199" cy="13935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971600" y="2296875"/>
            <a:ext cx="6977899" cy="1954937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работы 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волонтеров «серебряного» возраста 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Югорска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01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C:\Users\DauletshinaEM\Downloads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10" y="0"/>
            <a:ext cx="9170986" cy="687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54" y="68060"/>
            <a:ext cx="1844592" cy="19442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29527" y="464203"/>
            <a:ext cx="5966809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бюджетное учреждение 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Ханты-Мансийского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автономного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округа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Югры  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«Югорский комплексный центр социального обслуживания населения»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101" name="Picture 5" descr="C:\Users\DauletshinaEM\Downloads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489" y="343387"/>
            <a:ext cx="1740199" cy="13935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624644" y="1901626"/>
            <a:ext cx="5976573" cy="830997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Мастер-класс «Треугольники судьбы. </a:t>
            </a: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Фронтовые письма» </a:t>
            </a:r>
          </a:p>
        </p:txBody>
      </p:sp>
      <p:pic>
        <p:nvPicPr>
          <p:cNvPr id="9" name="Рисунок 8" descr="C:\Users\user09\Desktop\СРО\IMG-36ce79c43b56091598a2c7f315e77667-V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9186"/>
            <a:ext cx="3573915" cy="2919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6" descr="K:\Даулетшина Е.М\Фото к статье  день памяти и скорби\20190622_22023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129" y="3329186"/>
            <a:ext cx="3859904" cy="28949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00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C:\Users\DauletshinaEM\Downloads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10" y="0"/>
            <a:ext cx="9170986" cy="687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54" y="68060"/>
            <a:ext cx="1844592" cy="19442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29527" y="464203"/>
            <a:ext cx="5966809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бюджетное учреждение 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Ханты-Мансийского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автономного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округа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Югры  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«Югорский комплексный центр социального обслуживания населения»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101" name="Picture 5" descr="C:\Users\DauletshinaEM\Downloads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489" y="343387"/>
            <a:ext cx="1740199" cy="13935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55846" y="2167757"/>
            <a:ext cx="3291029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День памяти и скорби</a:t>
            </a:r>
            <a:endParaRPr lang="ru-RU" sz="2400" dirty="0"/>
          </a:p>
        </p:txBody>
      </p:sp>
      <p:pic>
        <p:nvPicPr>
          <p:cNvPr id="9" name="Picture 4" descr="K:\Даулетшина Е.М\свеча памяти фото\20190622_22005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637" y="1736933"/>
            <a:ext cx="3134908" cy="23511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K:\Даулетшина Е.М\свеча памяти фото\20190622_21402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22" y="3125039"/>
            <a:ext cx="4164481" cy="31233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K:\Даулетшина Е.М\свеча памяти фото\20190622_21114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499" y="4026254"/>
            <a:ext cx="3421979" cy="25664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17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C:\Users\DauletshinaEM\Downloads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10" y="0"/>
            <a:ext cx="9170986" cy="687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54" y="68060"/>
            <a:ext cx="1844592" cy="19442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29527" y="464203"/>
            <a:ext cx="5966809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бюджетное учреждение 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Ханты-Мансийского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автономного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округа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Югры  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«Югорский комплексный центр социального обслуживания населения»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101" name="Picture 5" descr="C:\Users\DauletshinaEM\Downloads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489" y="343387"/>
            <a:ext cx="1740199" cy="13935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304474" y="2123902"/>
            <a:ext cx="436965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День семьи любви и верности</a:t>
            </a:r>
            <a:endParaRPr lang="ru-RU" sz="2400" dirty="0"/>
          </a:p>
        </p:txBody>
      </p:sp>
      <p:pic>
        <p:nvPicPr>
          <p:cNvPr id="9" name="Picture 8" descr="K:\Горбенко Н.В\Фото\P711304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88" y="3022943"/>
            <a:ext cx="4157238" cy="31179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K:\Гордиенко Н.Ю\день семьи Горбенко сайт\DSC_012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426" y="2921314"/>
            <a:ext cx="4648835" cy="31120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88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C:\Users\DauletshinaEM\Downloads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10" y="0"/>
            <a:ext cx="9170986" cy="687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54" y="68060"/>
            <a:ext cx="1844592" cy="19442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29527" y="464203"/>
            <a:ext cx="5966809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бюджетное учреждение 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Ханты-Мансийского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автономного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округа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Югры  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«Югорский комплексный центр социального обслуживания населения»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101" name="Picture 5" descr="C:\Users\DauletshinaEM\Downloads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489" y="343387"/>
            <a:ext cx="1740199" cy="13935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675968" y="2166037"/>
            <a:ext cx="3969712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49263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114800" algn="l"/>
              </a:tabLst>
            </a:pPr>
            <a:r>
              <a:rPr lang="ru-RU" sz="2400" b="1" dirty="0">
                <a:solidFill>
                  <a:srgbClr val="1F497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Веселые старты </a:t>
            </a:r>
          </a:p>
          <a:p>
            <a:pPr indent="449263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114800" algn="l"/>
              </a:tabLst>
            </a:pPr>
            <a:r>
              <a:rPr lang="ru-RU" sz="2400" b="1" dirty="0">
                <a:solidFill>
                  <a:srgbClr val="1F497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«Праздник молодости, </a:t>
            </a:r>
            <a:endParaRPr lang="ru-RU" sz="2400" b="1" dirty="0" smtClean="0">
              <a:solidFill>
                <a:srgbClr val="1F497D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49263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114800" algn="l"/>
              </a:tabLst>
            </a:pPr>
            <a:r>
              <a:rPr lang="ru-RU" sz="2400" b="1" dirty="0" smtClean="0">
                <a:solidFill>
                  <a:srgbClr val="1F497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оптимизма</a:t>
            </a:r>
            <a:r>
              <a:rPr lang="ru-RU" sz="2400" b="1" dirty="0">
                <a:solidFill>
                  <a:srgbClr val="1F497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задора…!»</a:t>
            </a:r>
          </a:p>
        </p:txBody>
      </p:sp>
      <p:pic>
        <p:nvPicPr>
          <p:cNvPr id="9" name="Рисунок 8" descr="C:\Users\user09\Desktop\СРО\DSC_029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7" y="1781789"/>
            <a:ext cx="3240360" cy="2189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Users\user09\Desktop\СРО\DSC_031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22" y="3971175"/>
            <a:ext cx="4302944" cy="2641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6" descr="Описание: C:\Users\user09\Desktop\СРО\DSC_033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828" y="3566113"/>
            <a:ext cx="4145860" cy="27744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15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C:\Users\DauletshinaEM\Downloads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10" y="0"/>
            <a:ext cx="9170986" cy="687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54" y="68060"/>
            <a:ext cx="1844592" cy="19442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29527" y="464203"/>
            <a:ext cx="5966809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бюджетное учреждение 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Ханты-Мансийского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автономного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округа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Югры  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«Югорский комплексный центр социального обслуживания населения»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101" name="Picture 5" descr="C:\Users\DauletshinaEM\Downloads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489" y="343387"/>
            <a:ext cx="1740199" cy="13935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265228" y="2192651"/>
            <a:ext cx="3538563" cy="16312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49263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114800" algn="l"/>
              </a:tabLst>
            </a:pPr>
            <a:r>
              <a:rPr lang="ru-RU" sz="2000" b="1" dirty="0">
                <a:solidFill>
                  <a:srgbClr val="1F497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Фестиваль художественного творчества лиц с ограниченными возможностями здоровья «Зажги свою </a:t>
            </a:r>
            <a:r>
              <a:rPr lang="ru-RU" sz="2000" b="1" dirty="0" smtClean="0">
                <a:solidFill>
                  <a:srgbClr val="1F497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звезду»</a:t>
            </a:r>
            <a:endParaRPr lang="ru-RU" sz="2000" b="1" dirty="0">
              <a:solidFill>
                <a:srgbClr val="1F497D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2" name="Рисунок 11" descr="D:\Бажутина\фото Бажутина\2018\10.12.2018 фестиваль Зажги свою звезду\DSC_044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647" y="3996515"/>
            <a:ext cx="3749041" cy="2441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D:\Бажутина\фото Бажутина\2018\10.12.2018 фестиваль Зажги свою звезду\DSC_0525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67" y="2167351"/>
            <a:ext cx="4858385" cy="3238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2054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C:\Users\DauletshinaEM\Downloads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10" y="0"/>
            <a:ext cx="9170986" cy="687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54" y="68060"/>
            <a:ext cx="1844592" cy="19442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29527" y="464203"/>
            <a:ext cx="5966809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бюджетное учреждение 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Ханты-Мансийского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автономного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округа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Югры  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«Югорский комплексный центр социального обслуживания населения»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101" name="Picture 5" descr="C:\Users\DauletshinaEM\Downloads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489" y="343387"/>
            <a:ext cx="1740199" cy="13935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538935" y="2413669"/>
            <a:ext cx="8064895" cy="2542224"/>
          </a:xfrm>
          <a:prstGeom prst="roundRect">
            <a:avLst/>
          </a:prstGeom>
          <a:solidFill>
            <a:schemeClr val="accent1"/>
          </a:solidFill>
          <a:ln>
            <a:solidFill>
              <a:srgbClr val="006666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 сердце добровольчества собраны идеалы служения и солидарности 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то,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мы можем сделать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 лучше»</a:t>
            </a:r>
          </a:p>
        </p:txBody>
      </p:sp>
    </p:spTree>
    <p:extLst>
      <p:ext uri="{BB962C8B-B14F-4D97-AF65-F5344CB8AC3E}">
        <p14:creationId xmlns:p14="http://schemas.microsoft.com/office/powerpoint/2010/main" val="297537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C:\Users\DauletshinaEM\Downloads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" y="3120"/>
            <a:ext cx="9155918" cy="686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1" y="33960"/>
            <a:ext cx="1741861" cy="183592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29131" y="419951"/>
            <a:ext cx="63268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бюджетное учреждение 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Ханты-Мансийского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автономного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округа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Югры  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«Югорский комплексный центр социального обслуживания населения»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101" name="Picture 5" descr="C:\Users\DauletshinaEM\Downloads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997" y="246454"/>
            <a:ext cx="1633086" cy="130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1819" y="287832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2000" i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2506" y="4657089"/>
            <a:ext cx="3670625" cy="147732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«Оказание помощи гражданам пожилого возраста 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инвалидам,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имеющим тяжелые ограничения жизнедеятельности персональными помощниками»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834607" y="1884963"/>
            <a:ext cx="5367315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 волонтера «серебряного» возраста, из них: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92949" y="4643049"/>
            <a:ext cx="3670625" cy="147732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«Оказание помощи несовершеннолетним, состоящим на учёте в органах профилактики безнадзорности и правонарушений несовершеннолетних» </a:t>
            </a:r>
          </a:p>
        </p:txBody>
      </p:sp>
      <p:sp>
        <p:nvSpPr>
          <p:cNvPr id="11" name="Овал 10"/>
          <p:cNvSpPr/>
          <p:nvPr/>
        </p:nvSpPr>
        <p:spPr>
          <a:xfrm>
            <a:off x="1325685" y="3246026"/>
            <a:ext cx="1984264" cy="76311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671716" y="3173688"/>
            <a:ext cx="1984264" cy="76311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2341082" y="2780103"/>
            <a:ext cx="1584105" cy="4228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076056" y="2743804"/>
            <a:ext cx="1472253" cy="3997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2317817" y="4043117"/>
            <a:ext cx="1" cy="489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6663848" y="4009138"/>
            <a:ext cx="1" cy="489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917113" y="3403174"/>
            <a:ext cx="801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63144" y="3280472"/>
            <a:ext cx="801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17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C:\Users\DauletshinaEM\Downloads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10" y="0"/>
            <a:ext cx="9170986" cy="687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1" y="-23661"/>
            <a:ext cx="1844592" cy="19442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29527" y="464203"/>
            <a:ext cx="5966809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бюджетное учреждение 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Ханты-Мансийского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автономного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округа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Югры  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«Югорский комплексный центр социального обслуживания населения»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101" name="Picture 5" descr="C:\Users\DauletshinaEM\Downloads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489" y="343387"/>
            <a:ext cx="1740199" cy="13935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K:\Карпова Е.М\Фото\Фото обучение\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44" y="1736362"/>
            <a:ext cx="3600400" cy="24104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K:\Даулетшина Е.М\Фото к статье по волонтерам 2019.18.04\Изображение 08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37" y="4112035"/>
            <a:ext cx="3663793" cy="27478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K:\Карпова Е.М\Фото\DSC_093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889" y="3787515"/>
            <a:ext cx="4168872" cy="27907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987024" y="1946616"/>
            <a:ext cx="49466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Факультет 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«Волонтеры серебряного возраста» 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программы обучения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граждан старшего поколения «Университет третьего возраста»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01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C:\Users\DauletshinaEM\Downloads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10" y="0"/>
            <a:ext cx="9170986" cy="687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54" y="68060"/>
            <a:ext cx="1844592" cy="19442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29527" y="464203"/>
            <a:ext cx="5966809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бюджетное учреждение 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Ханты-Мансийского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автономного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округа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Югры  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«Югорский комплексный центр социального обслуживания населения»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101" name="Picture 5" descr="C:\Users\DauletshinaEM\Downloads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489" y="343387"/>
            <a:ext cx="1740199" cy="13935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361850" y="1961818"/>
            <a:ext cx="4486036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Кружок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Волшебный крючок»</a:t>
            </a:r>
            <a:endParaRPr lang="ru-RU" sz="2400" dirty="0"/>
          </a:p>
        </p:txBody>
      </p:sp>
      <p:pic>
        <p:nvPicPr>
          <p:cNvPr id="9" name="Picture 3" descr="K:\Карпова Е.М\Фото\DSC_097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06" y="2927592"/>
            <a:ext cx="4810516" cy="3220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44" y="2811492"/>
            <a:ext cx="1218351" cy="2168374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1Right"/>
            <a:lightRig rig="threePt" dir="t"/>
          </a:scene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79" y="5021818"/>
            <a:ext cx="1642879" cy="1642879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1Right"/>
            <a:lightRig rig="threePt" dir="t"/>
          </a:scene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680" y="3192241"/>
            <a:ext cx="1688251" cy="1406876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581" y="5103947"/>
            <a:ext cx="2031209" cy="1424878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2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1524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C:\Users\DauletshinaEM\Downloads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10" y="0"/>
            <a:ext cx="9170986" cy="687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54" y="68060"/>
            <a:ext cx="1844592" cy="19442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29527" y="464203"/>
            <a:ext cx="5966809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бюджетное учреждение 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Ханты-Мансийского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автономного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округа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Югры  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«Югорский комплексный центр социального обслуживания населения»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101" name="Picture 5" descr="C:\Users\DauletshinaEM\Downloads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489" y="343387"/>
            <a:ext cx="1740199" cy="13935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063880" y="1757030"/>
            <a:ext cx="5129609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Технология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«Активное долголетие»</a:t>
            </a:r>
            <a:endParaRPr lang="ru-RU" sz="2400" dirty="0"/>
          </a:p>
        </p:txBody>
      </p:sp>
      <p:pic>
        <p:nvPicPr>
          <p:cNvPr id="11" name="Picture 2" descr="D:\ФОТО\Фото Сфера\106_PANA\P106036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119" y="2209202"/>
            <a:ext cx="3904326" cy="29283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ФОТО\Фото СРО\15-16.07.2014 СРО 04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337" y="4070817"/>
            <a:ext cx="3916076" cy="26107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ФОТО\сырые фотографии\DSC0027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83" y="2151405"/>
            <a:ext cx="4138908" cy="23281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13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C:\Users\DauletshinaEM\Downloads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6" y="-18476"/>
            <a:ext cx="9170986" cy="687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799" y="2780928"/>
            <a:ext cx="4649189" cy="3112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54" y="68060"/>
            <a:ext cx="1844592" cy="19442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29527" y="464203"/>
            <a:ext cx="5966809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бюджетное учреждение 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Ханты-Мансийского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автономного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округа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Югры  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«Югорский комплексный центр социального обслуживания населения»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101" name="Picture 5" descr="C:\Users\DauletshinaEM\Downloads\images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489" y="343387"/>
            <a:ext cx="1740199" cy="13935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353233" y="1802415"/>
            <a:ext cx="3918189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Акция «Посылка солдату»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" y="2790102"/>
            <a:ext cx="4484452" cy="3001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3665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C:\Users\DauletshinaEM\Downloads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93" y="-18476"/>
            <a:ext cx="9170986" cy="687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54" y="68060"/>
            <a:ext cx="1844592" cy="19442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29527" y="464203"/>
            <a:ext cx="5966809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бюджетное учреждение 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Ханты-Мансийского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автономного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округа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Югры  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«Югорский комплексный центр социального обслуживания населения»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101" name="Picture 5" descr="C:\Users\DauletshinaEM\Downloads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489" y="343387"/>
            <a:ext cx="1740199" cy="13935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353233" y="1802415"/>
            <a:ext cx="4453335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Мероприятия ко Дню Победы 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2339965"/>
            <a:ext cx="35446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Мастер-класс по изготовлению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гвоздики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символа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Победы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голубя –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символа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мира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георгиевской ленточкой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034234" y="2921855"/>
            <a:ext cx="3544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Вручение жителям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Югорска</a:t>
            </a:r>
            <a:endParaRPr lang="ru-RU" dirty="0"/>
          </a:p>
        </p:txBody>
      </p:sp>
      <p:pic>
        <p:nvPicPr>
          <p:cNvPr id="12" name="Picture 4" descr="C:\Users\DauletshinaEM\Desktop\рабочий стол\университет 2019\Статьи на сайт 2019\фото к статьи  акция\разное 21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16" y="3461990"/>
            <a:ext cx="3948241" cy="29580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DauletshinaEM\Desktop\рабочий стол\университет 2019\Статьи на сайт 2019\фото к статьи  акция\DSC_001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10575"/>
            <a:ext cx="4495219" cy="30095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19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C:\Users\DauletshinaEM\Downloads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10" y="0"/>
            <a:ext cx="9170986" cy="687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54" y="68060"/>
            <a:ext cx="1844592" cy="19442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29527" y="464203"/>
            <a:ext cx="5966809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бюджетное учреждение 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Ханты-Мансийского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автономного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округа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Югры  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«Югорский комплексный центр социального обслуживания населения»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101" name="Picture 5" descr="C:\Users\DauletshinaEM\Downloads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489" y="343387"/>
            <a:ext cx="1740199" cy="13935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71592" y="2599910"/>
            <a:ext cx="330090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Акция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«Чистые окна»</a:t>
            </a:r>
          </a:p>
        </p:txBody>
      </p:sp>
      <p:pic>
        <p:nvPicPr>
          <p:cNvPr id="9" name="Picture 4" descr="C:\Users\DauletshinaEM\Desktop\рабочий стол\университет 2019\Фото окна волонтеры\DSC_01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512" y="1805682"/>
            <a:ext cx="3580190" cy="23966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DauletshinaEM\Desktop\рабочий стол\университет 2019\Фото окна волонтеры\DSC_014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84" y="3649225"/>
            <a:ext cx="4460399" cy="2986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DauletshinaEM\Desktop\рабочий стол\университет 2019\Фото окна волонтеры\DSC_014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687" y="4119943"/>
            <a:ext cx="3798230" cy="25428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28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C:\Users\DauletshinaEM\Downloads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10" y="0"/>
            <a:ext cx="9170986" cy="687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54" y="68060"/>
            <a:ext cx="1844592" cy="19442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29527" y="464203"/>
            <a:ext cx="5966809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бюджетное учреждение 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Ханты-Мансийского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автономного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округа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Югры  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«Югорский комплексный центр социального обслуживания населения»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101" name="Picture 5" descr="C:\Users\DauletshinaEM\Downloads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489" y="343387"/>
            <a:ext cx="1740199" cy="13935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228079" y="2086291"/>
            <a:ext cx="476970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Концертные программы на дому</a:t>
            </a:r>
            <a:endParaRPr lang="ru-RU" sz="2400" dirty="0"/>
          </a:p>
        </p:txBody>
      </p:sp>
      <p:pic>
        <p:nvPicPr>
          <p:cNvPr id="9" name="Picture 7" descr="K:\Гордиенко Н.Ю\инф на сайт май ветераны\DSC_006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12" y="3283258"/>
            <a:ext cx="4441807" cy="29734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K:\Гордиенко Н.Ю\инф на сайт май ветераны\DSC_005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987" y="3205209"/>
            <a:ext cx="4572000" cy="30605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45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680</TotalTime>
  <Words>225</Words>
  <Application>Microsoft Office PowerPoint</Application>
  <PresentationFormat>Экран (4:3)</PresentationFormat>
  <Paragraphs>52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Calibri</vt:lpstr>
      <vt:lpstr>Corbel</vt:lpstr>
      <vt:lpstr>Gill Sans MT</vt:lpstr>
      <vt:lpstr>Times New Roman</vt:lpstr>
      <vt:lpstr>Verdana</vt:lpstr>
      <vt:lpstr>Wingdings 2</vt:lpstr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DauletshinaEM</dc:creator>
  <cp:lastModifiedBy>Бажутина О.Ю.</cp:lastModifiedBy>
  <cp:revision>41</cp:revision>
  <dcterms:created xsi:type="dcterms:W3CDTF">2019-07-22T04:38:26Z</dcterms:created>
  <dcterms:modified xsi:type="dcterms:W3CDTF">2019-07-23T12:34:12Z</dcterms:modified>
</cp:coreProperties>
</file>